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50" d="100"/>
          <a:sy n="150" d="100"/>
        </p:scale>
        <p:origin x="374" y="-192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2/14/2022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2400" b="1" i="1" dirty="0">
                <a:ln w="3175">
                  <a:noFill/>
                </a:ln>
                <a:solidFill>
                  <a:srgbClr val="7B99BC"/>
                </a:solidFill>
                <a:latin typeface="Century Gothic" panose="020B0502020202020204" pitchFamily="34" charset="0"/>
              </a:rPr>
              <a:t>UNIQUE</a:t>
            </a:r>
            <a:br>
              <a:rPr lang="en-US" sz="2400" b="1" i="1" dirty="0">
                <a:ln w="3175">
                  <a:noFill/>
                </a:ln>
                <a:solidFill>
                  <a:srgbClr val="7B99BC"/>
                </a:solidFill>
                <a:latin typeface="Century Gothic" panose="020B0502020202020204" pitchFamily="34" charset="0"/>
              </a:rPr>
            </a:br>
            <a:r>
              <a:rPr lang="en-US" sz="2400" b="1" i="1" dirty="0">
                <a:ln w="3175">
                  <a:noFill/>
                </a:ln>
                <a:solidFill>
                  <a:srgbClr val="7B99BC"/>
                </a:solidFill>
                <a:latin typeface="Century Gothic" panose="020B0502020202020204" pitchFamily="34" charset="0"/>
              </a:rPr>
              <a:t>DOUBLE</a:t>
            </a:r>
            <a:br>
              <a:rPr lang="en-US" sz="2400" b="1" i="1" dirty="0">
                <a:ln w="3175">
                  <a:noFill/>
                </a:ln>
                <a:solidFill>
                  <a:srgbClr val="7B99BC"/>
                </a:solidFill>
                <a:latin typeface="Century Gothic" panose="020B0502020202020204" pitchFamily="34" charset="0"/>
              </a:rPr>
            </a:br>
            <a:r>
              <a:rPr lang="en-US" sz="2400" b="1" i="1" dirty="0">
                <a:ln w="3175">
                  <a:noFill/>
                </a:ln>
                <a:solidFill>
                  <a:srgbClr val="7B99BC"/>
                </a:solidFill>
                <a:latin typeface="Century Gothic" panose="020B0502020202020204" pitchFamily="34" charset="0"/>
              </a:rPr>
              <a:t>UNIT</a:t>
            </a:r>
          </a:p>
        </p:txBody>
      </p:sp>
      <p:sp>
        <p:nvSpPr>
          <p:cNvPr id="3" name="Subtitle 2"/>
          <p:cNvSpPr>
            <a:spLocks noGrp="1"/>
          </p:cNvSpPr>
          <p:nvPr>
            <p:ph type="subTitle" idx="1"/>
          </p:nvPr>
        </p:nvSpPr>
        <p:spPr>
          <a:xfrm>
            <a:off x="0" y="4709483"/>
            <a:ext cx="7315199" cy="2396239"/>
          </a:xfrm>
        </p:spPr>
        <p:txBody>
          <a:bodyPr numCol="1" anchor="ctr">
            <a:noAutofit/>
          </a:bodyPr>
          <a:lstStyle/>
          <a:p>
            <a:pPr>
              <a:lnSpc>
                <a:spcPct val="150000"/>
              </a:lnSpc>
            </a:pPr>
            <a:r>
              <a:rPr lang="en-US" sz="1100" dirty="0">
                <a:solidFill>
                  <a:srgbClr val="7B99BC"/>
                </a:solidFill>
                <a:latin typeface="Century Gothic" panose="020B0502020202020204" pitchFamily="34" charset="0"/>
              </a:rPr>
              <a:t>Unobstructed Ocean View - Located on the 14th floor of Tower South! A unit like this does not come on the market very often. This is why we are very excited to present to you Unit KK-14/LL-14! The sellers have just completed beautiful renovations to offer to their buyers. This home has newly installed new impact balcony doors in the living and dining area, Silestone Quartz Countertops in kitchen, bathrooms and bars. The kitchen and bars feature Elysium Tile backsplash and new White wood shaker cabinets with soft close cabinet hardware. New stainless-steel appliances, including refrigerator, dishwasher, microwave and oven/stove combo are included as well. Both owners' baths have Tile showers with rain head features. Too much to list...please call for more information.</a:t>
            </a:r>
          </a:p>
        </p:txBody>
      </p:sp>
      <p:pic>
        <p:nvPicPr>
          <p:cNvPr id="1027" name="Picture 3"/>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p:blipFill>
        <p:spPr bwMode="auto">
          <a:xfrm>
            <a:off x="3314700" y="8347710"/>
            <a:ext cx="6858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Pam Bosart</a:t>
            </a:r>
          </a:p>
          <a:p>
            <a:r>
              <a:rPr lang="en-US" sz="1200" dirty="0">
                <a:solidFill>
                  <a:srgbClr val="7B99BC"/>
                </a:solidFill>
                <a:latin typeface="Century Gothic" panose="020B0502020202020204" pitchFamily="34" charset="0"/>
              </a:rPr>
              <a:t>843-452-0757</a:t>
            </a:r>
          </a:p>
          <a:p>
            <a:r>
              <a:rPr lang="en-US" sz="1200" dirty="0">
                <a:solidFill>
                  <a:srgbClr val="7B99BC"/>
                </a:solidFill>
                <a:latin typeface="Century Gothic" panose="020B0502020202020204" pitchFamily="34" charset="0"/>
              </a:rPr>
              <a:t>pam@awsellshomes.com</a:t>
            </a:r>
          </a:p>
        </p:txBody>
      </p:sp>
      <p:pic>
        <p:nvPicPr>
          <p:cNvPr id="25" name="Picture 24"/>
          <p:cNvPicPr>
            <a:picLocks noChangeAspect="1"/>
          </p:cNvPicPr>
          <p:nvPr/>
        </p:nvPicPr>
        <p:blipFill>
          <a:blip r:embed="rId3">
            <a:extLst>
              <a:ext uri="{28A0092B-C50C-407E-A947-70E740481C1C}">
                <a14:useLocalDpi xmlns:a14="http://schemas.microsoft.com/office/drawing/2010/main" val="0"/>
              </a:ext>
            </a:extLst>
          </a:blip>
          <a:srcRect/>
          <a:stretch/>
        </p:blipFill>
        <p:spPr>
          <a:xfrm>
            <a:off x="1974522" y="7098404"/>
            <a:ext cx="1526700" cy="1012711"/>
          </a:xfrm>
          <a:prstGeom prst="rect">
            <a:avLst/>
          </a:prstGeom>
          <a:ln>
            <a:noFill/>
          </a:ln>
          <a:effectLst/>
        </p:spPr>
      </p:pic>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33565" y="7099935"/>
            <a:ext cx="1522083" cy="1009649"/>
          </a:xfrm>
          <a:prstGeom prst="rect">
            <a:avLst/>
          </a:prstGeom>
          <a:ln>
            <a:noFill/>
          </a:ln>
          <a:effectLst/>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a:stretch/>
        </p:blipFill>
        <p:spPr>
          <a:xfrm>
            <a:off x="3816481" y="7099738"/>
            <a:ext cx="1522677" cy="1010043"/>
          </a:xfrm>
          <a:prstGeom prst="rect">
            <a:avLst/>
          </a:prstGeom>
          <a:ln>
            <a:noFill/>
          </a:ln>
          <a:effectLst/>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rcRect/>
          <a:stretch/>
        </p:blipFill>
        <p:spPr>
          <a:xfrm>
            <a:off x="5653629" y="7097882"/>
            <a:ext cx="1528275" cy="1013756"/>
          </a:xfrm>
          <a:prstGeom prst="rect">
            <a:avLst/>
          </a:prstGeom>
          <a:ln>
            <a:noFill/>
          </a:ln>
          <a:effectLst/>
        </p:spPr>
      </p:pic>
      <p:sp>
        <p:nvSpPr>
          <p:cNvPr id="5" name="Rectangle 4"/>
          <p:cNvSpPr/>
          <p:nvPr/>
        </p:nvSpPr>
        <p:spPr>
          <a:xfrm>
            <a:off x="1" y="3016712"/>
            <a:ext cx="4724399" cy="1692771"/>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101 Ocean Creek Drive</a:t>
            </a:r>
          </a:p>
          <a:p>
            <a:pPr algn="ctr"/>
            <a:r>
              <a:rPr lang="en-US" sz="2000" b="1" dirty="0">
                <a:solidFill>
                  <a:srgbClr val="7B99BC"/>
                </a:solidFill>
                <a:latin typeface="Century Gothic" panose="020B0502020202020204" pitchFamily="34" charset="0"/>
              </a:rPr>
              <a:t>Units KK-14/LL-14</a:t>
            </a:r>
          </a:p>
          <a:p>
            <a:pPr algn="ctr"/>
            <a:r>
              <a:rPr lang="en-US" sz="2000" b="1" dirty="0">
                <a:solidFill>
                  <a:srgbClr val="7B99BC"/>
                </a:solidFill>
                <a:latin typeface="Century Gothic" panose="020B0502020202020204" pitchFamily="34" charset="0"/>
              </a:rPr>
              <a:t>Myrtle Beach, SC 29572</a:t>
            </a:r>
          </a:p>
          <a:p>
            <a:pPr algn="ctr"/>
            <a:r>
              <a:rPr lang="en-US" sz="2000" b="1" dirty="0">
                <a:solidFill>
                  <a:srgbClr val="7B99BC"/>
                </a:solidFill>
                <a:latin typeface="Century Gothic" panose="020B0502020202020204" pitchFamily="34" charset="0"/>
              </a:rPr>
              <a:t>MLS# 22003621</a:t>
            </a:r>
          </a:p>
          <a:p>
            <a:pPr algn="ctr"/>
            <a:r>
              <a:rPr lang="en-US" sz="2000" b="1" dirty="0">
                <a:solidFill>
                  <a:srgbClr val="7B99BC"/>
                </a:solidFill>
                <a:latin typeface="Century Gothic" panose="020B0502020202020204" pitchFamily="34" charset="0"/>
              </a:rPr>
              <a:t>$1,400,000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Wayman Real Estate</a:t>
            </a:r>
          </a:p>
          <a:p>
            <a:pPr algn="r"/>
            <a:r>
              <a:rPr lang="en-US" sz="1000" dirty="0">
                <a:solidFill>
                  <a:srgbClr val="7B99BC"/>
                </a:solidFill>
                <a:latin typeface="Century Gothic" panose="020B0502020202020204" pitchFamily="34" charset="0"/>
              </a:rPr>
              <a:t>1247 Nexton PKWY Ste 201</a:t>
            </a:r>
          </a:p>
          <a:p>
            <a:pPr algn="r"/>
            <a:r>
              <a:rPr lang="en-US" sz="1000" dirty="0">
                <a:solidFill>
                  <a:srgbClr val="7B99BC"/>
                </a:solidFill>
                <a:latin typeface="Century Gothic" panose="020B0502020202020204" pitchFamily="34" charset="0"/>
              </a:rPr>
              <a:t>Summerville, SC 29483</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741216" y="3009392"/>
            <a:ext cx="2573984" cy="1707410"/>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a:extLst>
              <a:ext uri="{28A0092B-C50C-407E-A947-70E740481C1C}">
                <a14:useLocalDpi xmlns:a14="http://schemas.microsoft.com/office/drawing/2010/main" val="0"/>
              </a:ext>
            </a:extLst>
          </a:blip>
          <a:srcRect l="3061" r="3061"/>
          <a:stretch/>
        </p:blipFill>
        <p:spPr>
          <a:xfrm>
            <a:off x="4876801"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4079" b="4079"/>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1722</TotalTime>
  <Words>258</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UNIQUE DOUBLE UNIT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67</cp:revision>
  <dcterms:created xsi:type="dcterms:W3CDTF">2006-08-16T00:00:00Z</dcterms:created>
  <dcterms:modified xsi:type="dcterms:W3CDTF">2022-02-14T21:27:08Z</dcterms:modified>
</cp:coreProperties>
</file>