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575"/>
    <a:srgbClr val="1E326A"/>
    <a:srgbClr val="F582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2383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646133"/>
            <a:ext cx="6995160" cy="3501813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282989"/>
            <a:ext cx="6172200" cy="2428451"/>
          </a:xfrm>
        </p:spPr>
        <p:txBody>
          <a:bodyPr/>
          <a:lstStyle>
            <a:lvl1pPr marL="0" indent="0" algn="ctr">
              <a:buNone/>
              <a:defRPr sz="2160"/>
            </a:lvl1pPr>
            <a:lvl2pPr marL="411480" indent="0" algn="ctr">
              <a:buNone/>
              <a:defRPr sz="1800"/>
            </a:lvl2pPr>
            <a:lvl3pPr marL="822960" indent="0" algn="ctr">
              <a:buNone/>
              <a:defRPr sz="1620"/>
            </a:lvl3pPr>
            <a:lvl4pPr marL="1234440" indent="0" algn="ctr">
              <a:buNone/>
              <a:defRPr sz="1440"/>
            </a:lvl4pPr>
            <a:lvl5pPr marL="1645920" indent="0" algn="ctr">
              <a:buNone/>
              <a:defRPr sz="1440"/>
            </a:lvl5pPr>
            <a:lvl6pPr marL="2057400" indent="0" algn="ctr">
              <a:buNone/>
              <a:defRPr sz="1440"/>
            </a:lvl6pPr>
            <a:lvl7pPr marL="2468880" indent="0" algn="ctr">
              <a:buNone/>
              <a:defRPr sz="1440"/>
            </a:lvl7pPr>
            <a:lvl8pPr marL="2880360" indent="0" algn="ctr">
              <a:buNone/>
              <a:defRPr sz="1440"/>
            </a:lvl8pPr>
            <a:lvl9pPr marL="3291840" indent="0" algn="ctr">
              <a:buNone/>
              <a:defRPr sz="14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456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929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9308" y="535517"/>
            <a:ext cx="1774508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5785" y="535517"/>
            <a:ext cx="5220653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63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293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499" y="2507618"/>
            <a:ext cx="7098030" cy="4184014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1499" y="6731215"/>
            <a:ext cx="7098030" cy="2200274"/>
          </a:xfrm>
        </p:spPr>
        <p:txBody>
          <a:bodyPr/>
          <a:lstStyle>
            <a:lvl1pPr marL="0" indent="0">
              <a:buNone/>
              <a:defRPr sz="2160">
                <a:solidFill>
                  <a:schemeClr val="tx1"/>
                </a:solidFill>
              </a:defRPr>
            </a:lvl1pPr>
            <a:lvl2pPr marL="4114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500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578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623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71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535519"/>
            <a:ext cx="7098030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858" y="2465706"/>
            <a:ext cx="3481506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6858" y="3674110"/>
            <a:ext cx="3481506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66235" y="2465706"/>
            <a:ext cx="3498652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66235" y="3674110"/>
            <a:ext cx="349865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687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48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892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8652" y="1448226"/>
            <a:ext cx="4166235" cy="7147983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063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98652" y="1448226"/>
            <a:ext cx="4166235" cy="7147983"/>
          </a:xfrm>
        </p:spPr>
        <p:txBody>
          <a:bodyPr anchor="t"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072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785" y="535519"/>
            <a:ext cx="709803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785" y="2677584"/>
            <a:ext cx="709803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578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2EAF3-99EF-42A4-8450-453F282A5E58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26055" y="9322649"/>
            <a:ext cx="27774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1215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53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822960" rtl="0" eaLnBrk="1" latinLnBrk="0" hangingPunct="1">
        <a:lnSpc>
          <a:spcPct val="90000"/>
        </a:lnSpc>
        <a:spcBef>
          <a:spcPct val="0"/>
        </a:spcBef>
        <a:buNone/>
        <a:defRPr sz="39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82296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172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1582"/>
            <a:ext cx="8229600" cy="841857"/>
          </a:xfrm>
        </p:spPr>
        <p:txBody>
          <a:bodyPr anchor="ctr">
            <a:noAutofit/>
          </a:bodyPr>
          <a:lstStyle/>
          <a:p>
            <a:r>
              <a:rPr lang="en-US" sz="2800" b="1" dirty="0">
                <a:solidFill>
                  <a:srgbClr val="1E326A"/>
                </a:solidFill>
                <a:latin typeface="Dakota"/>
              </a:rPr>
              <a:t>NEW LISTING</a:t>
            </a:r>
            <a:br>
              <a:rPr lang="en-US" sz="2400" b="1" dirty="0">
                <a:solidFill>
                  <a:srgbClr val="1E326A"/>
                </a:solidFill>
                <a:latin typeface="Dakota"/>
              </a:rPr>
            </a:br>
            <a:r>
              <a:rPr lang="en-US" sz="2000" b="1" dirty="0">
                <a:solidFill>
                  <a:srgbClr val="1E326A"/>
                </a:solidFill>
                <a:latin typeface="Dakota"/>
              </a:rPr>
              <a:t>Stunning Home on 2.86 Acres in Gated Community!</a:t>
            </a:r>
            <a:endParaRPr lang="en-US" sz="1600" dirty="0">
              <a:solidFill>
                <a:srgbClr val="1E326A"/>
              </a:solidFill>
              <a:latin typeface="Dakota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715082"/>
            <a:ext cx="8229600" cy="4220566"/>
          </a:xfrm>
        </p:spPr>
        <p:txBody>
          <a:bodyPr anchor="ctr">
            <a:noAutofit/>
          </a:bodyPr>
          <a:lstStyle/>
          <a:p>
            <a:r>
              <a:rPr lang="en-US" sz="2000" b="1" i="1" u="sng" dirty="0">
                <a:solidFill>
                  <a:schemeClr val="bg2">
                    <a:lumMod val="25000"/>
                  </a:schemeClr>
                </a:solidFill>
                <a:latin typeface="Franklin Gothic Book" panose="020B0503020102020204" pitchFamily="34" charset="0"/>
              </a:rPr>
              <a:t>101 </a:t>
            </a:r>
            <a:r>
              <a:rPr lang="en-US" sz="2000" b="1" i="1" u="sng" dirty="0" err="1">
                <a:solidFill>
                  <a:schemeClr val="bg2">
                    <a:lumMod val="25000"/>
                  </a:schemeClr>
                </a:solidFill>
                <a:latin typeface="Franklin Gothic Book" panose="020B0503020102020204" pitchFamily="34" charset="0"/>
              </a:rPr>
              <a:t>Rhetts</a:t>
            </a:r>
            <a:r>
              <a:rPr lang="en-US" sz="2000" b="1" i="1" u="sng" dirty="0">
                <a:solidFill>
                  <a:schemeClr val="bg2">
                    <a:lumMod val="25000"/>
                  </a:schemeClr>
                </a:solidFill>
                <a:latin typeface="Franklin Gothic Book" panose="020B0503020102020204" pitchFamily="34" charset="0"/>
              </a:rPr>
              <a:t> Way in Summerville, SC is a rare find</a:t>
            </a:r>
          </a:p>
          <a:p>
            <a:r>
              <a:rPr lang="en-US" sz="1800" dirty="0">
                <a:solidFill>
                  <a:schemeClr val="bg2">
                    <a:lumMod val="25000"/>
                  </a:schemeClr>
                </a:solidFill>
                <a:latin typeface="Franklin Gothic Book" panose="020B0503020102020204" pitchFamily="34" charset="0"/>
              </a:rPr>
              <a:t>This gorgeous 5 bedroom home has a master on the main level plus a dedicated office space that could be converted to an additional bedroom if desired. It is nearly 3500 sf with three renovated  full baths and two half baths. As a one owner home, this house has been lovingly maintained and updated and is ready for new owners! The massive yard is fully enclosed and could easily accommodate a large pool, outdoor kitchen- it is the perfect setting for a back yard oasis!  Peace and solitude abound in this magnificent home!  Open houses are scheduled Saturday 9:30-12:00 and Sunday 2:00-4:00!  Private tours available through Showing Time!</a:t>
            </a:r>
          </a:p>
          <a:p>
            <a:endParaRPr lang="en-US" sz="1800" b="1" i="1" dirty="0">
              <a:solidFill>
                <a:schemeClr val="bg2">
                  <a:lumMod val="25000"/>
                </a:schemeClr>
              </a:solidFill>
              <a:latin typeface="Franklin Gothic Book" panose="020B0503020102020204" pitchFamily="34" charset="0"/>
            </a:endParaRPr>
          </a:p>
          <a:p>
            <a:r>
              <a:rPr lang="en-US" sz="1800" b="1" i="1" dirty="0">
                <a:solidFill>
                  <a:schemeClr val="bg2">
                    <a:lumMod val="25000"/>
                  </a:schemeClr>
                </a:solidFill>
                <a:latin typeface="Franklin Gothic Book" panose="020B0503020102020204" pitchFamily="34" charset="0"/>
              </a:rPr>
              <a:t>Check out the video </a:t>
            </a:r>
            <a:r>
              <a:rPr lang="en-US" sz="1800" b="1" i="1">
                <a:solidFill>
                  <a:schemeClr val="bg2">
                    <a:lumMod val="25000"/>
                  </a:schemeClr>
                </a:solidFill>
                <a:latin typeface="Franklin Gothic Book" panose="020B0503020102020204" pitchFamily="34" charset="0"/>
              </a:rPr>
              <a:t>tour here: https://video214.com/play/oMpkXFZUpywZeKPT8kkFpw/s/dark</a:t>
            </a:r>
            <a:endParaRPr lang="en-US" sz="1800" b="1" i="1" dirty="0">
              <a:solidFill>
                <a:schemeClr val="bg2">
                  <a:lumMod val="25000"/>
                </a:schemeClr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895931" y="3315441"/>
            <a:ext cx="443773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400" b="1" dirty="0">
                <a:solidFill>
                  <a:srgbClr val="FF7575"/>
                </a:solidFill>
                <a:latin typeface="Franklin Gothic Book" panose="020B0503020102020204" pitchFamily="34" charset="0"/>
              </a:rPr>
              <a:t>101 Rhetts Way</a:t>
            </a:r>
            <a:endParaRPr lang="en-US" sz="2400" b="1" dirty="0">
              <a:solidFill>
                <a:srgbClr val="FF7575"/>
              </a:solidFill>
              <a:latin typeface="Franklin Gothic Book" panose="020B0503020102020204" pitchFamily="34" charset="0"/>
            </a:endParaRPr>
          </a:p>
          <a:p>
            <a:pPr algn="ctr"/>
            <a:r>
              <a:rPr lang="fr-FR" sz="2000" dirty="0">
                <a:solidFill>
                  <a:srgbClr val="FF7575"/>
                </a:solidFill>
                <a:latin typeface="Franklin Gothic Book" panose="020B0503020102020204" pitchFamily="34" charset="0"/>
              </a:rPr>
              <a:t>Boyle Plantation</a:t>
            </a:r>
          </a:p>
          <a:p>
            <a:pPr algn="ctr"/>
            <a:r>
              <a:rPr lang="fr-FR" sz="2000" dirty="0" err="1">
                <a:solidFill>
                  <a:srgbClr val="FF7575"/>
                </a:solidFill>
                <a:latin typeface="Franklin Gothic Book" panose="020B0503020102020204" pitchFamily="34" charset="0"/>
              </a:rPr>
              <a:t>Summerville</a:t>
            </a:r>
            <a:r>
              <a:rPr lang="fr-FR" sz="2000" dirty="0">
                <a:solidFill>
                  <a:srgbClr val="FF7575"/>
                </a:solidFill>
                <a:latin typeface="Franklin Gothic Book" panose="020B0503020102020204" pitchFamily="34" charset="0"/>
              </a:rPr>
              <a:t>, SC 29485</a:t>
            </a:r>
          </a:p>
          <a:p>
            <a:pPr algn="ctr"/>
            <a:r>
              <a:rPr lang="fr-FR" sz="2000" dirty="0">
                <a:solidFill>
                  <a:srgbClr val="FF7575"/>
                </a:solidFill>
                <a:latin typeface="Franklin Gothic Book" panose="020B0503020102020204" pitchFamily="34" charset="0"/>
              </a:rPr>
              <a:t>MLS# 21022829 | $699,000</a:t>
            </a:r>
            <a:endParaRPr lang="fr-FR" dirty="0">
              <a:solidFill>
                <a:srgbClr val="FF7575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19B1B8F-DCEE-4128-BB88-7F5689692D63}"/>
              </a:ext>
            </a:extLst>
          </p:cNvPr>
          <p:cNvSpPr/>
          <p:nvPr/>
        </p:nvSpPr>
        <p:spPr>
          <a:xfrm>
            <a:off x="228600" y="8936245"/>
            <a:ext cx="77724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Franklin Gothic Book" panose="020B0503020102020204" pitchFamily="34" charset="0"/>
              </a:rPr>
              <a:t>Ellen O'Neil</a:t>
            </a:r>
          </a:p>
          <a:p>
            <a:pPr algn="ctr"/>
            <a:r>
              <a:rPr lang="en-US" sz="1200" dirty="0">
                <a:latin typeface="Franklin Gothic Book" panose="020B0503020102020204" pitchFamily="34" charset="0"/>
              </a:rPr>
              <a:t>Broker/Owner, ABR, e-PRO, CNE</a:t>
            </a:r>
          </a:p>
          <a:p>
            <a:pPr algn="ctr"/>
            <a:r>
              <a:rPr lang="en-US" sz="1200" dirty="0">
                <a:latin typeface="Franklin Gothic Book" panose="020B0503020102020204" pitchFamily="34" charset="0"/>
              </a:rPr>
              <a:t>Charleston Realtor of Distinction</a:t>
            </a:r>
          </a:p>
          <a:p>
            <a:pPr algn="ctr"/>
            <a:r>
              <a:rPr lang="en-US" sz="1200" dirty="0">
                <a:latin typeface="Franklin Gothic Book" panose="020B0503020102020204" pitchFamily="34" charset="0"/>
              </a:rPr>
              <a:t>(843) 300-8530</a:t>
            </a:r>
          </a:p>
          <a:p>
            <a:pPr algn="ctr"/>
            <a:r>
              <a:rPr lang="en-US" sz="1200" dirty="0">
                <a:latin typeface="Franklin Gothic Book" panose="020B0503020102020204" pitchFamily="34" charset="0"/>
              </a:rPr>
              <a:t>www.EllenONeilProperties.com</a:t>
            </a:r>
            <a:endParaRPr lang="en-US" dirty="0">
              <a:latin typeface="Franklin Gothic Book" panose="020B0503020102020204" pitchFamily="34" charset="0"/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44E437F7-E5BF-4467-80A2-AE504B3D36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295" y="9170203"/>
            <a:ext cx="2199590" cy="640080"/>
          </a:xfrm>
          <a:prstGeom prst="rect">
            <a:avLst/>
          </a:prstGeom>
          <a:effectLst/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A00855F7-5DD9-4E0A-A245-FD11596518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6460" y="9170203"/>
            <a:ext cx="1352702" cy="640080"/>
          </a:xfrm>
          <a:prstGeom prst="rect">
            <a:avLst/>
          </a:prstGeom>
          <a:effectLst/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36154" y="813126"/>
            <a:ext cx="3753736" cy="2499237"/>
          </a:xfrm>
          <a:prstGeom prst="rect">
            <a:avLst/>
          </a:prstGeom>
        </p:spPr>
      </p:pic>
      <p:pic>
        <p:nvPicPr>
          <p:cNvPr id="16" name="Picture 15"/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2959" y="826450"/>
            <a:ext cx="1619431" cy="1058028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747DAF0-BD60-4503-B8E6-9C16CD335B90}"/>
              </a:ext>
            </a:extLst>
          </p:cNvPr>
          <p:cNvPicPr>
            <a:picLocks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2959" y="2228114"/>
            <a:ext cx="1637632" cy="1069919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0F5ABF3-94AC-44E7-A6D1-A96368B2C69F}"/>
              </a:ext>
            </a:extLst>
          </p:cNvPr>
          <p:cNvPicPr>
            <a:picLocks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2959" y="3636574"/>
            <a:ext cx="1642545" cy="1073129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948C8AA8-9081-4F02-B314-369C5A88B4D4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53654" y="825288"/>
            <a:ext cx="1622988" cy="106035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67C64B65-866C-4710-B050-D17BACA94A95}"/>
              </a:ext>
            </a:extLst>
          </p:cNvPr>
          <p:cNvPicPr>
            <a:picLocks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65989" y="2236928"/>
            <a:ext cx="1610653" cy="1052293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67687362-DD51-451F-85C1-10B4D8EBD26B}"/>
              </a:ext>
            </a:extLst>
          </p:cNvPr>
          <p:cNvPicPr>
            <a:picLocks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55301" y="3643500"/>
            <a:ext cx="1621341" cy="1059276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4003059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696</TotalTime>
  <Words>199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Dakota</vt:lpstr>
      <vt:lpstr>Franklin Gothic Book</vt:lpstr>
      <vt:lpstr>Office Theme</vt:lpstr>
      <vt:lpstr>NEW LISTING Stunning Home on 2.86 Acres in Gated Community!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Don’t Peek…</dc:title>
  <dc:creator>A. Thomas Price</dc:creator>
  <cp:lastModifiedBy>A. Thomas Price</cp:lastModifiedBy>
  <cp:revision>64</cp:revision>
  <dcterms:created xsi:type="dcterms:W3CDTF">2016-07-16T19:46:25Z</dcterms:created>
  <dcterms:modified xsi:type="dcterms:W3CDTF">2021-08-26T22:47:43Z</dcterms:modified>
</cp:coreProperties>
</file>