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6/22/2016</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6/22/2016</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365" y="0"/>
            <a:ext cx="7771764" cy="100584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10800000">
            <a:off x="-1066800" y="49499"/>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683" y="9442847"/>
            <a:ext cx="7772400" cy="615553"/>
          </a:xfrm>
          <a:prstGeom prst="rect">
            <a:avLst/>
          </a:prstGeom>
        </p:spPr>
        <p:txBody>
          <a:bodyPr wrap="square">
            <a:spAutoFit/>
          </a:bodyPr>
          <a:lstStyle/>
          <a:p>
            <a:pPr algn="ctr"/>
            <a:r>
              <a:rPr lang="en-US" b="1" dirty="0"/>
              <a:t>Rick Willis </a:t>
            </a:r>
            <a:endParaRPr lang="en-US" sz="1200" dirty="0" smtClean="0"/>
          </a:p>
          <a:p>
            <a:pPr algn="ctr"/>
            <a:r>
              <a:rPr lang="en-US" sz="1400" dirty="0" smtClean="0"/>
              <a:t>843-327-3017 </a:t>
            </a:r>
            <a:r>
              <a:rPr lang="en-US" sz="1400" dirty="0" smtClean="0">
                <a:latin typeface="Arial" panose="020B0604020202020204" pitchFamily="34" charset="0"/>
                <a:cs typeface="Arial" panose="020B0604020202020204" pitchFamily="34" charset="0"/>
              </a:rPr>
              <a:t>· </a:t>
            </a:r>
            <a:r>
              <a:rPr lang="en-US" sz="1400" dirty="0"/>
              <a:t>Rick@RickWillis.com </a:t>
            </a:r>
            <a:r>
              <a:rPr lang="en-US" sz="1400" dirty="0">
                <a:latin typeface="Arial" panose="020B0604020202020204" pitchFamily="34" charset="0"/>
                <a:cs typeface="Arial" panose="020B0604020202020204" pitchFamily="34" charset="0"/>
              </a:rPr>
              <a:t>· </a:t>
            </a:r>
            <a:r>
              <a:rPr lang="en-US" sz="1400" dirty="0" smtClean="0"/>
              <a:t>The </a:t>
            </a:r>
            <a:r>
              <a:rPr lang="en-US" sz="1400" dirty="0"/>
              <a:t>Group, LLC </a:t>
            </a:r>
            <a:r>
              <a:rPr lang="en-US" sz="1400" dirty="0" smtClean="0"/>
              <a:t> </a:t>
            </a:r>
            <a:endParaRPr lang="en-US" sz="1400" dirty="0"/>
          </a:p>
        </p:txBody>
      </p:sp>
      <p:sp>
        <p:nvSpPr>
          <p:cNvPr id="4" name="Rectangle 3"/>
          <p:cNvSpPr/>
          <p:nvPr/>
        </p:nvSpPr>
        <p:spPr>
          <a:xfrm>
            <a:off x="-9366" y="80427"/>
            <a:ext cx="7781766" cy="1138773"/>
          </a:xfrm>
          <a:prstGeom prst="rect">
            <a:avLst/>
          </a:prstGeom>
        </p:spPr>
        <p:txBody>
          <a:bodyPr wrap="square">
            <a:spAutoFit/>
          </a:bodyPr>
          <a:lstStyle/>
          <a:p>
            <a:pPr algn="ctr"/>
            <a:r>
              <a:rPr lang="en-US" sz="3400" b="1" dirty="0" smtClean="0">
                <a:solidFill>
                  <a:sysClr val="windowText" lastClr="000000"/>
                </a:solidFill>
                <a:latin typeface="Arial" panose="020B0604020202020204" pitchFamily="34" charset="0"/>
                <a:cs typeface="Arial" panose="020B0604020202020204" pitchFamily="34" charset="0"/>
              </a:rPr>
              <a:t>Medical Office Building</a:t>
            </a:r>
          </a:p>
          <a:p>
            <a:pPr algn="ctr"/>
            <a:r>
              <a:rPr lang="en-US" sz="3400" b="1" dirty="0" smtClean="0">
                <a:solidFill>
                  <a:sysClr val="windowText" lastClr="000000"/>
                </a:solidFill>
                <a:latin typeface="Arial" panose="020B0604020202020204" pitchFamily="34" charset="0"/>
                <a:cs typeface="Arial" panose="020B0604020202020204" pitchFamily="34" charset="0"/>
              </a:rPr>
              <a:t>3,349 </a:t>
            </a:r>
            <a:r>
              <a:rPr lang="en-US" sz="3400" b="1" dirty="0" err="1" smtClean="0">
                <a:solidFill>
                  <a:sysClr val="windowText" lastClr="000000"/>
                </a:solidFill>
                <a:latin typeface="Arial" panose="020B0604020202020204" pitchFamily="34" charset="0"/>
                <a:cs typeface="Arial" panose="020B0604020202020204" pitchFamily="34" charset="0"/>
              </a:rPr>
              <a:t>sq</a:t>
            </a:r>
            <a:r>
              <a:rPr lang="en-US" sz="3400" b="1" dirty="0" smtClean="0">
                <a:solidFill>
                  <a:sysClr val="windowText" lastClr="000000"/>
                </a:solidFill>
                <a:latin typeface="Arial" panose="020B0604020202020204" pitchFamily="34" charset="0"/>
                <a:cs typeface="Arial" panose="020B0604020202020204" pitchFamily="34" charset="0"/>
              </a:rPr>
              <a:t> </a:t>
            </a:r>
            <a:r>
              <a:rPr lang="en-US" sz="3400" b="1" dirty="0" err="1" smtClean="0">
                <a:solidFill>
                  <a:sysClr val="windowText" lastClr="000000"/>
                </a:solidFill>
                <a:latin typeface="Arial" panose="020B0604020202020204" pitchFamily="34" charset="0"/>
                <a:cs typeface="Arial" panose="020B0604020202020204" pitchFamily="34" charset="0"/>
              </a:rPr>
              <a:t>ft</a:t>
            </a:r>
            <a:r>
              <a:rPr lang="en-US" sz="3400" b="1" dirty="0">
                <a:solidFill>
                  <a:sysClr val="windowText" lastClr="000000"/>
                </a:solidFill>
                <a:latin typeface="Arial" panose="020B0604020202020204" pitchFamily="34" charset="0"/>
                <a:cs typeface="Arial" panose="020B0604020202020204" pitchFamily="34" charset="0"/>
              </a:rPr>
              <a:t> · </a:t>
            </a:r>
            <a:r>
              <a:rPr lang="en-US" sz="3400" b="1" dirty="0" smtClean="0">
                <a:solidFill>
                  <a:sysClr val="windowText" lastClr="000000"/>
                </a:solidFill>
                <a:latin typeface="Arial" panose="020B0604020202020204" pitchFamily="34" charset="0"/>
                <a:cs typeface="Arial" panose="020B0604020202020204" pitchFamily="34" charset="0"/>
              </a:rPr>
              <a:t>$285,000</a:t>
            </a:r>
            <a:endParaRPr lang="en-US" sz="3400" b="1" dirty="0">
              <a:solidFill>
                <a:sysClr val="windowText" lastClr="000000"/>
              </a:solidFill>
              <a:latin typeface="Arial" panose="020B0604020202020204" pitchFamily="34" charset="0"/>
              <a:cs typeface="Arial" panose="020B0604020202020204" pitchFamily="34" charset="0"/>
            </a:endParaRPr>
          </a:p>
        </p:txBody>
      </p:sp>
      <p:sp>
        <p:nvSpPr>
          <p:cNvPr id="17" name="Subtitle 2"/>
          <p:cNvSpPr txBox="1">
            <a:spLocks/>
          </p:cNvSpPr>
          <p:nvPr/>
        </p:nvSpPr>
        <p:spPr>
          <a:xfrm>
            <a:off x="136227" y="5974967"/>
            <a:ext cx="7490581" cy="1538099"/>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600" dirty="0">
                <a:solidFill>
                  <a:sysClr val="windowText" lastClr="000000"/>
                </a:solidFill>
              </a:rPr>
              <a:t>Medical Office building situated on .5 Acres in Moncks Corner. An additional 1.4 Acres are available. Property can be used for other business rather than medical. Located just 100 yards from Sears, Big Lots and Family Dollar within sight of intersection at Hwy 52 and Old Hwy 52. Owner will sell or do a lease/purchase. The property is in excellent condition and is zoned C-1 within the city limits of Moncks Corner</a:t>
            </a:r>
          </a:p>
        </p:txBody>
      </p:sp>
      <p:sp>
        <p:nvSpPr>
          <p:cNvPr id="2" name="Rectangle 1"/>
          <p:cNvSpPr/>
          <p:nvPr/>
        </p:nvSpPr>
        <p:spPr>
          <a:xfrm>
            <a:off x="7804626" y="8858667"/>
            <a:ext cx="7371398" cy="523220"/>
          </a:xfrm>
          <a:prstGeom prst="rect">
            <a:avLst/>
          </a:prstGeom>
        </p:spPr>
        <p:txBody>
          <a:bodyPr wrap="square">
            <a:spAutoFit/>
          </a:bodyPr>
          <a:lstStyle/>
          <a:p>
            <a:pPr algn="ctr"/>
            <a:r>
              <a:rPr lang="en-US" sz="1400" b="1" dirty="0"/>
              <a:t>You better </a:t>
            </a:r>
            <a:r>
              <a:rPr lang="en-US" sz="1400" b="1" dirty="0" smtClean="0"/>
              <a:t>hurry…this </a:t>
            </a:r>
            <a:r>
              <a:rPr lang="en-US" sz="1400" b="1" dirty="0"/>
              <a:t>home may very well have multiple </a:t>
            </a:r>
            <a:r>
              <a:rPr lang="en-US" sz="1400" b="1" dirty="0" smtClean="0"/>
              <a:t>offers</a:t>
            </a:r>
            <a:br>
              <a:rPr lang="en-US" sz="1400" b="1" dirty="0" smtClean="0"/>
            </a:br>
            <a:r>
              <a:rPr lang="en-US" sz="1400" b="1" dirty="0" smtClean="0"/>
              <a:t>the </a:t>
            </a:r>
            <a:r>
              <a:rPr lang="en-US" sz="1400" b="1" dirty="0"/>
              <a:t>first weekend it's offered for sale.</a:t>
            </a: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6651" y="1326135"/>
            <a:ext cx="4189733" cy="3142300"/>
          </a:xfrm>
          <a:prstGeom prst="rect">
            <a:avLst/>
          </a:prstGeom>
          <a:solidFill>
            <a:srgbClr val="FFFFFF">
              <a:shade val="85000"/>
            </a:srgbClr>
          </a:solidFill>
          <a:ln w="19050" cap="rnd">
            <a:solidFill>
              <a:schemeClr val="tx1"/>
            </a:solid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15" name="Rectangle 14"/>
          <p:cNvSpPr/>
          <p:nvPr/>
        </p:nvSpPr>
        <p:spPr>
          <a:xfrm>
            <a:off x="8153400" y="3779693"/>
            <a:ext cx="4436191" cy="830997"/>
          </a:xfrm>
          <a:prstGeom prst="rect">
            <a:avLst/>
          </a:prstGeom>
          <a:solidFill>
            <a:schemeClr val="tx2"/>
          </a:solidFill>
          <a:ln w="19050" cap="sq" cmpd="thinThick">
            <a:noFill/>
            <a:miter lim="800000"/>
          </a:ln>
        </p:spPr>
        <p:txBody>
          <a:bodyPr wrap="square">
            <a:spAutoFit/>
          </a:bodyPr>
          <a:lstStyle/>
          <a:p>
            <a:pPr algn="ctr"/>
            <a:r>
              <a:rPr lang="en-US" sz="28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First class all the way!!!</a:t>
            </a:r>
          </a:p>
          <a:p>
            <a:pPr algn="ctr"/>
            <a:r>
              <a:rPr lang="en-US"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Truly a 10 on a 10 point scale</a:t>
            </a:r>
            <a:endParaRPr lang="en-US" sz="1600"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nvGrpSpPr>
          <p:cNvPr id="20" name="Group 19"/>
          <p:cNvGrpSpPr/>
          <p:nvPr/>
        </p:nvGrpSpPr>
        <p:grpSpPr>
          <a:xfrm>
            <a:off x="-2669124" y="1182534"/>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smtClean="0">
                  <a:ln w="3175">
                    <a:noFill/>
                  </a:ln>
                  <a:solidFill>
                    <a:srgbClr val="FF0000"/>
                  </a:solidFill>
                </a:rPr>
                <a:t>$40,000</a:t>
              </a:r>
            </a:p>
            <a:p>
              <a:pPr algn="ctr"/>
              <a:r>
                <a:rPr lang="en-US" sz="1800" b="1" i="1" dirty="0" smtClean="0">
                  <a:ln w="3175">
                    <a:noFill/>
                  </a:ln>
                  <a:solidFill>
                    <a:srgbClr val="FF0000"/>
                  </a:solidFill>
                </a:rPr>
                <a:t>Price Reduction!</a:t>
              </a:r>
              <a:endParaRPr lang="en-US" sz="1800" b="1" i="1" dirty="0">
                <a:ln w="3175">
                  <a:noFill/>
                </a:ln>
                <a:solidFill>
                  <a:srgbClr val="FF0000"/>
                </a:solidFill>
              </a:endParaRPr>
            </a:p>
          </p:txBody>
        </p:sp>
      </p:grpSp>
      <p:sp>
        <p:nvSpPr>
          <p:cNvPr id="3" name="Rectangle 2"/>
          <p:cNvSpPr/>
          <p:nvPr/>
        </p:nvSpPr>
        <p:spPr>
          <a:xfrm>
            <a:off x="1682035" y="4575370"/>
            <a:ext cx="4398964" cy="1292662"/>
          </a:xfrm>
          <a:prstGeom prst="rect">
            <a:avLst/>
          </a:prstGeom>
        </p:spPr>
        <p:txBody>
          <a:bodyPr wrap="square">
            <a:spAutoFit/>
          </a:bodyPr>
          <a:lstStyle/>
          <a:p>
            <a:pPr algn="ctr"/>
            <a:r>
              <a:rPr lang="en-US" sz="2600" dirty="0">
                <a:solidFill>
                  <a:sysClr val="windowText" lastClr="000000"/>
                </a:solidFill>
                <a:latin typeface="Arial" panose="020B0604020202020204" pitchFamily="34" charset="0"/>
                <a:cs typeface="Arial" panose="020B0604020202020204" pitchFamily="34" charset="0"/>
              </a:rPr>
              <a:t>1020 Old U.S. 52</a:t>
            </a:r>
          </a:p>
          <a:p>
            <a:pPr algn="ctr"/>
            <a:r>
              <a:rPr lang="en-US" sz="2600" dirty="0">
                <a:solidFill>
                  <a:sysClr val="windowText" lastClr="000000"/>
                </a:solidFill>
                <a:latin typeface="Arial" panose="020B0604020202020204" pitchFamily="34" charset="0"/>
                <a:cs typeface="Arial" panose="020B0604020202020204" pitchFamily="34" charset="0"/>
              </a:rPr>
              <a:t>Moncks Corner, SC 29461</a:t>
            </a:r>
          </a:p>
          <a:p>
            <a:pPr algn="ctr"/>
            <a:r>
              <a:rPr lang="en-US" sz="2600" dirty="0">
                <a:solidFill>
                  <a:sysClr val="windowText" lastClr="000000"/>
                </a:solidFill>
                <a:latin typeface="Arial" panose="020B0604020202020204" pitchFamily="34" charset="0"/>
                <a:cs typeface="Arial" panose="020B0604020202020204" pitchFamily="34" charset="0"/>
              </a:rPr>
              <a:t>MLS# 29972635</a:t>
            </a:r>
          </a:p>
        </p:txBody>
      </p:sp>
      <p:sp>
        <p:nvSpPr>
          <p:cNvPr id="19" name="Rectangle 18"/>
          <p:cNvSpPr/>
          <p:nvPr/>
        </p:nvSpPr>
        <p:spPr>
          <a:xfrm>
            <a:off x="1786650" y="3444898"/>
            <a:ext cx="4189734" cy="1046440"/>
          </a:xfrm>
          <a:prstGeom prst="rect">
            <a:avLst/>
          </a:prstGeom>
        </p:spPr>
        <p:txBody>
          <a:bodyPr wrap="square">
            <a:spAutoFit/>
          </a:bodyPr>
          <a:lstStyle/>
          <a:p>
            <a:pPr algn="ctr"/>
            <a:r>
              <a:rPr lang="en-US" sz="3400" b="1" i="1" dirty="0" smtClean="0">
                <a:solidFill>
                  <a:srgbClr val="C00000"/>
                </a:solidFill>
                <a:latin typeface="Arial" panose="020B0604020202020204" pitchFamily="34" charset="0"/>
                <a:cs typeface="Arial" panose="020B0604020202020204" pitchFamily="34" charset="0"/>
              </a:rPr>
              <a:t>Owner Financing</a:t>
            </a:r>
          </a:p>
          <a:p>
            <a:pPr algn="ctr"/>
            <a:r>
              <a:rPr lang="en-US" sz="2800" b="1" i="1" dirty="0" smtClean="0">
                <a:solidFill>
                  <a:srgbClr val="C00000"/>
                </a:solidFill>
                <a:latin typeface="Arial" panose="020B0604020202020204" pitchFamily="34" charset="0"/>
                <a:cs typeface="Arial" panose="020B0604020202020204" pitchFamily="34" charset="0"/>
              </a:rPr>
              <a:t>(No Bank Needed)</a:t>
            </a:r>
            <a:endParaRPr lang="en-US" sz="1800" b="1" i="1" dirty="0">
              <a:solidFill>
                <a:srgbClr val="C00000"/>
              </a:solidFill>
              <a:latin typeface="Arial" panose="020B0604020202020204" pitchFamily="34" charset="0"/>
              <a:cs typeface="Arial" panose="020B0604020202020204" pitchFamily="34" charset="0"/>
            </a:endParaRPr>
          </a:p>
        </p:txBody>
      </p:sp>
      <p:grpSp>
        <p:nvGrpSpPr>
          <p:cNvPr id="6" name="Group 5"/>
          <p:cNvGrpSpPr/>
          <p:nvPr/>
        </p:nvGrpSpPr>
        <p:grpSpPr>
          <a:xfrm>
            <a:off x="136227" y="7620000"/>
            <a:ext cx="7490581" cy="1524947"/>
            <a:chOff x="153589" y="7620000"/>
            <a:chExt cx="7490581" cy="1524947"/>
          </a:xfrm>
        </p:grpSpPr>
        <p:pic>
          <p:nvPicPr>
            <p:cNvPr id="29" name="Picture 2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10908" y="7620000"/>
              <a:ext cx="2033262" cy="1524947"/>
            </a:xfrm>
            <a:prstGeom prst="rect">
              <a:avLst/>
            </a:prstGeom>
            <a:solidFill>
              <a:srgbClr val="FFFFFF">
                <a:shade val="85000"/>
              </a:srgbClr>
            </a:solidFill>
            <a:ln w="190500" cap="rnd">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3589" y="7620000"/>
              <a:ext cx="2033262" cy="1524947"/>
            </a:xfrm>
            <a:prstGeom prst="rect">
              <a:avLst/>
            </a:prstGeom>
            <a:solidFill>
              <a:srgbClr val="FFFFFF">
                <a:shade val="85000"/>
              </a:srgbClr>
            </a:solidFill>
            <a:ln w="190500" cap="rnd">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882249" y="7620000"/>
              <a:ext cx="2033262" cy="1524947"/>
            </a:xfrm>
            <a:prstGeom prst="rect">
              <a:avLst/>
            </a:prstGeom>
            <a:solidFill>
              <a:srgbClr val="FFFFFF">
                <a:shade val="85000"/>
              </a:srgbClr>
            </a:solidFill>
            <a:ln w="190500" cap="rnd">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grpSp>
    </p:spTree>
    <p:extLst>
      <p:ext uri="{BB962C8B-B14F-4D97-AF65-F5344CB8AC3E}">
        <p14:creationId xmlns:p14="http://schemas.microsoft.com/office/powerpoint/2010/main" val="20015435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1297</TotalTime>
  <Words>148</Words>
  <Application>Microsoft Office PowerPoint</Application>
  <PresentationFormat>Custom</PresentationFormat>
  <Paragraphs>16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 Thomas Price</cp:lastModifiedBy>
  <cp:revision>59</cp:revision>
  <dcterms:created xsi:type="dcterms:W3CDTF">2006-08-16T00:00:00Z</dcterms:created>
  <dcterms:modified xsi:type="dcterms:W3CDTF">2016-06-22T14:51:35Z</dcterms:modified>
</cp:coreProperties>
</file>