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D65"/>
    <a:srgbClr val="B7C1CD"/>
    <a:srgbClr val="C6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7" autoAdjust="0"/>
    <p:restoredTop sz="94660"/>
  </p:normalViewPr>
  <p:slideViewPr>
    <p:cSldViewPr>
      <p:cViewPr varScale="1">
        <p:scale>
          <a:sx n="64" d="100"/>
          <a:sy n="64" d="100"/>
        </p:scale>
        <p:origin x="1806" y="8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9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18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7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36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9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5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14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7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8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847">
                <a:solidFill>
                  <a:schemeClr val="tx1">
                    <a:tint val="75000"/>
                  </a:schemeClr>
                </a:solidFill>
              </a:defRPr>
            </a:lvl1pPr>
            <a:lvl2pPr marL="659230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31846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97769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63692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329615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95538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61461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527384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2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6" cy="6633528"/>
          </a:xfrm>
        </p:spPr>
        <p:txBody>
          <a:bodyPr/>
          <a:lstStyle>
            <a:lvl1pPr>
              <a:defRPr sz="4659"/>
            </a:lvl1pPr>
            <a:lvl2pPr>
              <a:defRPr sz="4012"/>
            </a:lvl2pPr>
            <a:lvl3pPr>
              <a:defRPr sz="3494"/>
            </a:lvl3pPr>
            <a:lvl4pPr>
              <a:defRPr sz="2847"/>
            </a:lvl4pPr>
            <a:lvl5pPr>
              <a:defRPr sz="2847"/>
            </a:lvl5pPr>
            <a:lvl6pPr>
              <a:defRPr sz="2847"/>
            </a:lvl6pPr>
            <a:lvl7pPr>
              <a:defRPr sz="2847"/>
            </a:lvl7pPr>
            <a:lvl8pPr>
              <a:defRPr sz="2847"/>
            </a:lvl8pPr>
            <a:lvl9pPr>
              <a:defRPr sz="28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659"/>
            </a:lvl1pPr>
            <a:lvl2pPr marL="659230" indent="0">
              <a:buNone/>
              <a:defRPr sz="4012"/>
            </a:lvl2pPr>
            <a:lvl3pPr marL="1318460" indent="0">
              <a:buNone/>
              <a:defRPr sz="3494"/>
            </a:lvl3pPr>
            <a:lvl4pPr marL="1977692" indent="0">
              <a:buNone/>
              <a:defRPr sz="2847"/>
            </a:lvl4pPr>
            <a:lvl5pPr marL="2636922" indent="0">
              <a:buNone/>
              <a:defRPr sz="2847"/>
            </a:lvl5pPr>
            <a:lvl6pPr marL="3296152" indent="0">
              <a:buNone/>
              <a:defRPr sz="2847"/>
            </a:lvl6pPr>
            <a:lvl7pPr marL="3955382" indent="0">
              <a:buNone/>
              <a:defRPr sz="2847"/>
            </a:lvl7pPr>
            <a:lvl8pPr marL="4614613" indent="0">
              <a:buNone/>
              <a:defRPr sz="2847"/>
            </a:lvl8pPr>
            <a:lvl9pPr marL="5273843" indent="0">
              <a:buNone/>
              <a:defRPr sz="284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18460" rtl="0" eaLnBrk="1" latinLnBrk="0" hangingPunct="1">
        <a:spcBef>
          <a:spcPct val="0"/>
        </a:spcBef>
        <a:buNone/>
        <a:defRPr sz="6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4423" indent="-494423" algn="l" defTabSz="1318460" rtl="0" eaLnBrk="1" latinLnBrk="0" hangingPunct="1">
        <a:spcBef>
          <a:spcPct val="20000"/>
        </a:spcBef>
        <a:buFont typeface="Arial" pitchFamily="34" charset="0"/>
        <a:buChar char="•"/>
        <a:defRPr sz="4659" kern="1200">
          <a:solidFill>
            <a:schemeClr val="tx1"/>
          </a:solidFill>
          <a:latin typeface="+mn-lt"/>
          <a:ea typeface="+mn-ea"/>
          <a:cs typeface="+mn-cs"/>
        </a:defRPr>
      </a:lvl1pPr>
      <a:lvl2pPr marL="1071250" indent="-412019" algn="l" defTabSz="1318460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48076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3494" kern="1200">
          <a:solidFill>
            <a:schemeClr val="tx1"/>
          </a:solidFill>
          <a:latin typeface="+mn-lt"/>
          <a:ea typeface="+mn-ea"/>
          <a:cs typeface="+mn-cs"/>
        </a:defRPr>
      </a:lvl3pPr>
      <a:lvl4pPr marL="2307307" indent="-329615" algn="l" defTabSz="1318460" rtl="0" eaLnBrk="1" latinLnBrk="0" hangingPunct="1">
        <a:spcBef>
          <a:spcPct val="20000"/>
        </a:spcBef>
        <a:buFont typeface="Arial" pitchFamily="34" charset="0"/>
        <a:buChar char="–"/>
        <a:defRPr sz="2847" kern="1200">
          <a:solidFill>
            <a:schemeClr val="tx1"/>
          </a:solidFill>
          <a:latin typeface="+mn-lt"/>
          <a:ea typeface="+mn-ea"/>
          <a:cs typeface="+mn-cs"/>
        </a:defRPr>
      </a:lvl4pPr>
      <a:lvl5pPr marL="2966537" indent="-329615" algn="l" defTabSz="1318460" rtl="0" eaLnBrk="1" latinLnBrk="0" hangingPunct="1">
        <a:spcBef>
          <a:spcPct val="20000"/>
        </a:spcBef>
        <a:buFont typeface="Arial" pitchFamily="34" charset="0"/>
        <a:buChar char="»"/>
        <a:defRPr sz="2847" kern="1200">
          <a:solidFill>
            <a:schemeClr val="tx1"/>
          </a:solidFill>
          <a:latin typeface="+mn-lt"/>
          <a:ea typeface="+mn-ea"/>
          <a:cs typeface="+mn-cs"/>
        </a:defRPr>
      </a:lvl5pPr>
      <a:lvl6pPr marL="3625767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6pPr>
      <a:lvl7pPr marL="428499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7pPr>
      <a:lvl8pPr marL="494422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8pPr>
      <a:lvl9pPr marL="560345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1pPr>
      <a:lvl2pPr marL="65923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2pPr>
      <a:lvl3pPr marL="131846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3pPr>
      <a:lvl4pPr marL="197769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4pPr>
      <a:lvl5pPr marL="263692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9615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95538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61461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27384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058400" cy="7772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479" y="-1874497"/>
            <a:ext cx="10049316" cy="1207936"/>
          </a:xfrm>
          <a:noFill/>
        </p:spPr>
        <p:txBody>
          <a:bodyPr anchor="t">
            <a:noAutofit/>
          </a:bodyPr>
          <a:lstStyle/>
          <a:p>
            <a:r>
              <a:rPr lang="en-US" sz="3106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716 Lawton Harbor Drive</a:t>
            </a:r>
            <a:endParaRPr lang="en-US" sz="20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00400"/>
            <a:ext cx="2057399" cy="4572000"/>
          </a:xfrm>
          <a:gradFill flip="none" rotWithShape="1">
            <a:gsLst>
              <a:gs pos="0">
                <a:schemeClr val="tx2">
                  <a:alpha val="0"/>
                </a:schemeClr>
              </a:gs>
              <a:gs pos="100000">
                <a:srgbClr val="222D65"/>
              </a:gs>
            </a:gsLst>
            <a:lin ang="5400000" scaled="0"/>
            <a:tileRect/>
          </a:gradFill>
        </p:spPr>
        <p:txBody>
          <a:bodyPr vert="horz" lIns="0" tIns="0" rIns="0" bIns="0" rtlCol="0" anchor="ctr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Bedrooms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4.5 Baths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MBR Downstairs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Detached FROG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 Front Porch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Screened Porch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Corner Lot in Center Park </a:t>
            </a:r>
            <a:endParaRPr lang="en-US" sz="1424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33779" y="6393760"/>
            <a:ext cx="821765" cy="109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111" y="6813840"/>
            <a:ext cx="1479176" cy="83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7398" y="6761118"/>
            <a:ext cx="7991918" cy="94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2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Donna Landry</a:t>
            </a:r>
            <a:br>
              <a:rPr lang="en-US" sz="181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(225) 921-2111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donna.landry@cbcarolinas.com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" y="0"/>
            <a:ext cx="9906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rgbClr val="222D6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1021 Barfield Street</a:t>
            </a:r>
          </a:p>
          <a:p>
            <a:pPr algn="r"/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Daniel Island</a:t>
            </a:r>
          </a:p>
          <a:p>
            <a:pPr algn="r"/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18020055</a:t>
            </a:r>
          </a:p>
          <a:p>
            <a:pPr algn="r"/>
            <a:r>
              <a:rPr lang="en-US" sz="1900" i="1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 Reduced to $709,000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8075"/>
            <a:ext cx="52784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Sat &amp; Sun</a:t>
            </a:r>
          </a:p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12-3 </a:t>
            </a:r>
            <a:endParaRPr lang="en-US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EE1B92A-CC53-4C8E-BC5F-B58E3E3498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6010" y="6166512"/>
            <a:ext cx="1905000" cy="1428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0992ECD-19D1-4514-BF9B-5832C4CC3F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630" y="6166512"/>
            <a:ext cx="1905000" cy="1428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43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Trebuchet MS</vt:lpstr>
      <vt:lpstr>Verdana</vt:lpstr>
      <vt:lpstr>Wingdings</vt:lpstr>
      <vt:lpstr>Office Theme</vt:lpstr>
      <vt:lpstr>716 Lawton Harbor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62</cp:revision>
  <dcterms:created xsi:type="dcterms:W3CDTF">2006-08-16T00:00:00Z</dcterms:created>
  <dcterms:modified xsi:type="dcterms:W3CDTF">2018-08-09T20:16:08Z</dcterms:modified>
</cp:coreProperties>
</file>