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F20"/>
    <a:srgbClr val="DE6B3E"/>
    <a:srgbClr val="424042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900" y="3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69" b="9269"/>
          <a:stretch/>
        </p:blipFill>
        <p:spPr>
          <a:xfrm>
            <a:off x="0" y="0"/>
            <a:ext cx="8229600" cy="50292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10679"/>
          </a:xfrm>
          <a:noFill/>
        </p:spPr>
        <p:txBody>
          <a:bodyPr anchor="t">
            <a:noAutofit/>
          </a:bodyPr>
          <a:lstStyle/>
          <a:p>
            <a:r>
              <a:rPr lang="en-US" sz="2000" b="1" i="1" dirty="0">
                <a:ln w="3175">
                  <a:solidFill>
                    <a:schemeClr val="bg1"/>
                  </a:solidFill>
                </a:ln>
                <a:latin typeface="Cambria" panose="02040503050406030204" pitchFamily="18" charset="0"/>
              </a:rPr>
              <a:t>Move-in Ready…</a:t>
            </a:r>
            <a:br>
              <a:rPr lang="en-US" sz="2000" b="1" i="1" dirty="0">
                <a:ln w="3175">
                  <a:solidFill>
                    <a:schemeClr val="bg1"/>
                  </a:solidFill>
                </a:ln>
                <a:latin typeface="Cambria" panose="02040503050406030204" pitchFamily="18" charset="0"/>
              </a:rPr>
            </a:br>
            <a:r>
              <a:rPr lang="en-US" sz="2000" b="1" i="1" dirty="0">
                <a:ln w="3175">
                  <a:solidFill>
                    <a:schemeClr val="bg1"/>
                  </a:solidFill>
                </a:ln>
                <a:latin typeface="Cambria" panose="02040503050406030204" pitchFamily="18" charset="0"/>
              </a:rPr>
              <a:t>This one will not last!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29199"/>
            <a:ext cx="8229600" cy="329159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This is a wonderfully updated home in much sought after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Snee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Farm subdivision. </a:t>
            </a: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 home has an open kitchen with stainless steel appliances, granite countertops, and an abundance of natural light. The large family room is adjacent with vaulted ceilings and a wood burning fireplace. There is a large master suite with a walk-in closet and sliding glass doors that lead to the backyard area. The master bath has a very nice walk-in shower as well as a newly installed walk-in tub. </a:t>
            </a: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 ceilings have been smoothed throughout the home and the crawlspace is encapsulated. The room over the garage currently has a half bath but there is an option to add a shower and/or tub. The large deck in backyard area has a built-in sink as well as a motorized retractable awning.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3293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042" y="919811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ambria" panose="02040503050406030204" pitchFamily="18" charset="0"/>
              </a:rPr>
              <a:t>Timothy Scalise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843-408-3017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timothyscalise@gmail.com | 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042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806 Johnnie </a:t>
            </a:r>
            <a:r>
              <a:rPr lang="en-US" sz="900" dirty="0" err="1">
                <a:solidFill>
                  <a:srgbClr val="231F20"/>
                </a:solidFill>
                <a:latin typeface="Cambria" panose="02040503050406030204" pitchFamily="18" charset="0"/>
              </a:rPr>
              <a:t>Dodds</a:t>
            </a:r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951982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1021 Planters Curve </a:t>
            </a:r>
          </a:p>
          <a:p>
            <a:pPr algn="ctr"/>
            <a:r>
              <a:rPr lang="en-US" b="1" dirty="0" err="1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Snee</a:t>
            </a:r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 Farm ~ Mount Pleasant, SC 29464</a:t>
            </a:r>
          </a:p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25400" dir="2700000" algn="tl" rotWithShape="0">
                    <a:prstClr val="black">
                      <a:alpha val="65000"/>
                    </a:prstClr>
                  </a:outerShdw>
                </a:effectLst>
                <a:latin typeface="Cambria" panose="02040503050406030204" pitchFamily="18" charset="0"/>
              </a:rPr>
              <a:t>MLS# 22000136 ~ $749,000</a:t>
            </a:r>
            <a:endParaRPr lang="en-US" sz="18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25400" dir="2700000" algn="tl" rotWithShape="0">
                  <a:prstClr val="black">
                    <a:alpha val="65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01140" y="9230717"/>
            <a:ext cx="920438" cy="74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8421" y="8320801"/>
            <a:ext cx="1060704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290" y="8320801"/>
            <a:ext cx="1060704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62159" y="8320801"/>
            <a:ext cx="1060704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27" y="8320799"/>
            <a:ext cx="1060705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F396D36-1865-45DF-9F10-F9B5BF853C05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1552" y="8320801"/>
            <a:ext cx="1060445" cy="7955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7C24965-9F0B-4B10-A02B-ABC9D15B06F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2" b="6402"/>
          <a:stretch/>
        </p:blipFill>
        <p:spPr>
          <a:xfrm>
            <a:off x="6914422" y="8320800"/>
            <a:ext cx="1216152" cy="79553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204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Move-in Ready… This one will not last!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107</cp:revision>
  <dcterms:created xsi:type="dcterms:W3CDTF">2006-08-16T00:00:00Z</dcterms:created>
  <dcterms:modified xsi:type="dcterms:W3CDTF">2022-01-09T20:52:54Z</dcterms:modified>
</cp:coreProperties>
</file>