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zillow.com/view-imx/92812d52-3ed1-4a4e-8f9a-87f04f257842?setAttribution=mls&amp;wl=true&amp;initialViewType=pano&amp;utm_source=dashboard"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l="6" t="1822" r="-6" b="13456"/>
          <a:stretch>
            <a:fillRect/>
          </a:stretch>
        </p:blipFill>
        <p:spPr>
          <a:xfrm>
            <a:off x="0" y="0"/>
            <a:ext cx="8229600" cy="4648200"/>
          </a:xfrm>
          <a:prstGeom prst="rect">
            <a:avLst/>
          </a:prstGeom>
          <a:ln>
            <a:noFill/>
          </a:ln>
          <a:effectLst/>
        </p:spPr>
      </p:pic>
      <p:sp>
        <p:nvSpPr>
          <p:cNvPr id="2" name="Title 1"/>
          <p:cNvSpPr>
            <a:spLocks noGrp="1"/>
          </p:cNvSpPr>
          <p:nvPr>
            <p:ph type="ctrTitle"/>
          </p:nvPr>
        </p:nvSpPr>
        <p:spPr>
          <a:xfrm>
            <a:off x="-4343400" y="1097346"/>
            <a:ext cx="3124200" cy="1569654"/>
          </a:xfrm>
          <a:solidFill>
            <a:schemeClr val="bg2">
              <a:lumMod val="75000"/>
            </a:schemeClr>
          </a:solidFill>
          <a:effectLst/>
        </p:spPr>
        <p:txBody>
          <a:bodyPr>
            <a:noAutofit/>
          </a:bodyPr>
          <a:lstStyle/>
          <a:p>
            <a:r>
              <a:rPr lang="en-US" sz="2600" b="1" dirty="0">
                <a:ln w="3175">
                  <a:noFill/>
                </a:ln>
                <a:solidFill>
                  <a:srgbClr val="FFFF00"/>
                </a:solidFill>
                <a:effectLst>
                  <a:outerShdw blurRad="38100" dist="25400" dir="2700000" algn="tl" rotWithShape="0">
                    <a:prstClr val="black">
                      <a:alpha val="75000"/>
                    </a:prstClr>
                  </a:outerShdw>
                </a:effectLst>
                <a:latin typeface="Futura Bk BT" panose="020B0502020204020303" pitchFamily="34" charset="0"/>
              </a:rPr>
              <a:t>New </a:t>
            </a:r>
            <a:r>
              <a:rPr lang="en-US" sz="2600" b="1" dirty="0" err="1">
                <a:ln w="3175">
                  <a:noFill/>
                </a:ln>
                <a:solidFill>
                  <a:srgbClr val="FFFF00"/>
                </a:solidFill>
                <a:effectLst>
                  <a:outerShdw blurRad="38100" dist="25400" dir="2700000" algn="tl" rotWithShape="0">
                    <a:prstClr val="black">
                      <a:alpha val="75000"/>
                    </a:prstClr>
                  </a:outerShdw>
                </a:effectLst>
                <a:latin typeface="Futura Bk BT" panose="020B0502020204020303" pitchFamily="34" charset="0"/>
              </a:rPr>
              <a:t>Charlestowne</a:t>
            </a:r>
            <a:r>
              <a:rPr lang="en-US" sz="2600" b="1" dirty="0">
                <a:ln w="3175">
                  <a:noFill/>
                </a:ln>
                <a:solidFill>
                  <a:srgbClr val="FFFF00"/>
                </a:solidFill>
                <a:effectLst>
                  <a:outerShdw blurRad="38100" dist="25400" dir="2700000" algn="tl" rotWithShape="0">
                    <a:prstClr val="black">
                      <a:alpha val="75000"/>
                    </a:prstClr>
                  </a:outerShdw>
                </a:effectLst>
                <a:latin typeface="Futura Bk BT" panose="020B0502020204020303" pitchFamily="34" charset="0"/>
              </a:rPr>
              <a:t> with Detached Garage</a:t>
            </a:r>
          </a:p>
        </p:txBody>
      </p:sp>
      <p:sp>
        <p:nvSpPr>
          <p:cNvPr id="3" name="Subtitle 2"/>
          <p:cNvSpPr>
            <a:spLocks noGrp="1"/>
          </p:cNvSpPr>
          <p:nvPr>
            <p:ph type="subTitle" idx="1"/>
          </p:nvPr>
        </p:nvSpPr>
        <p:spPr>
          <a:xfrm>
            <a:off x="0" y="5265241"/>
            <a:ext cx="8229600" cy="3040558"/>
          </a:xfrm>
          <a:effectLst/>
        </p:spPr>
        <p:txBody>
          <a:bodyPr anchor="ctr">
            <a:noAutofit/>
          </a:bodyPr>
          <a:lstStyle/>
          <a:p>
            <a:r>
              <a:rPr lang="en-US" sz="1000" dirty="0">
                <a:solidFill>
                  <a:schemeClr val="bg2"/>
                </a:solidFill>
                <a:latin typeface="Futura Lt BT" panose="020B0402020204020303" pitchFamily="34" charset="0"/>
              </a:rPr>
              <a:t>Located in the desirable New </a:t>
            </a:r>
            <a:r>
              <a:rPr lang="en-US" sz="1000" dirty="0" err="1">
                <a:solidFill>
                  <a:schemeClr val="bg2"/>
                </a:solidFill>
                <a:latin typeface="Futura Lt BT" panose="020B0402020204020303" pitchFamily="34" charset="0"/>
              </a:rPr>
              <a:t>Charlestowne</a:t>
            </a:r>
            <a:r>
              <a:rPr lang="en-US" sz="1000" dirty="0">
                <a:solidFill>
                  <a:schemeClr val="bg2"/>
                </a:solidFill>
                <a:latin typeface="Futura Lt BT" panose="020B0402020204020303" pitchFamily="34" charset="0"/>
              </a:rPr>
              <a:t> section of Snee Farm, this meticulously updated all-brick home offers the perfect blend of timeless charm and modern efficiency in one of Mount Pleasant's most established Country Club communities. Just minutes from the beach, historic downtown Charleston, and top-rated schools, this home is not in a flood zone — offering peace of mind along with prime location. Inside, you'll find a thoughtfully designed floor plan featuring luxury vinyl plank (LVT) flooring throughout, smoothed ceilings, and up/down shades on all windows — with blackout shades in the primary suite.</a:t>
            </a:r>
          </a:p>
          <a:p>
            <a:r>
              <a:rPr lang="en-US" sz="1000" dirty="0">
                <a:solidFill>
                  <a:schemeClr val="bg2"/>
                </a:solidFill>
                <a:latin typeface="Futura Lt BT" panose="020B0402020204020303" pitchFamily="34" charset="0"/>
              </a:rPr>
              <a:t>A cozy wood-burning fireplace (with new chimney cap in 2020) adds warmth and character to the main living area. The kitchen was completely updated in 2020, featuring semi-custom soft-close cabinetry with spice racks, deep drawers, built-in trash bin, and an added butler's pantry with extra storage and counter space. All appliances were updated, including a Bosch dishwasher (2024). A charming pocket door adds extra functionality. Both full bathrooms have been stylishly updated, and major systems have been upgraded for peace of mind: HVAC (2021 - both units) | New hot water heater | New electrical panel | Whole-house surge protector | Easy-access water shut-off valve</a:t>
            </a:r>
          </a:p>
          <a:p>
            <a:r>
              <a:rPr lang="en-US" sz="1000" dirty="0">
                <a:solidFill>
                  <a:schemeClr val="bg2"/>
                </a:solidFill>
                <a:latin typeface="Futura Lt BT" panose="020B0402020204020303" pitchFamily="34" charset="0"/>
              </a:rPr>
              <a:t>The home also includes new impact-rated windows throughout, a new energy-efficient attic door, motion-sensing exterior lighting, and multiple </a:t>
            </a:r>
            <a:r>
              <a:rPr lang="en-US" sz="1000" dirty="0" err="1">
                <a:solidFill>
                  <a:schemeClr val="bg2"/>
                </a:solidFill>
                <a:latin typeface="Futura Lt BT" panose="020B0402020204020303" pitchFamily="34" charset="0"/>
              </a:rPr>
              <a:t>WiFi</a:t>
            </a:r>
            <a:r>
              <a:rPr lang="en-US" sz="1000" dirty="0">
                <a:solidFill>
                  <a:schemeClr val="bg2"/>
                </a:solidFill>
                <a:latin typeface="Futura Lt BT" panose="020B0402020204020303" pitchFamily="34" charset="0"/>
              </a:rPr>
              <a:t> options for seamless connectivity. Enjoy the convenience of an EV charger, invisible pet fence, and new front, side, and storm doors. Outside, a detached one-car garage with a workshop and newer garage door provides ample space for hobbies or storage. Snee Farm amenities (membership optional) include golf, tennis, pool, and a vibrant social scene.</a:t>
            </a:r>
          </a:p>
          <a:p>
            <a:r>
              <a:rPr lang="en-US" sz="1000" dirty="0">
                <a:solidFill>
                  <a:schemeClr val="bg2"/>
                </a:solidFill>
                <a:latin typeface="Futura Lt BT" panose="020B0402020204020303" pitchFamily="34" charset="0"/>
              </a:rPr>
              <a:t>This is truly a move-in-ready gem offering style, security, and comfort in one of Mount Pleasant's most sought after neighborhoods!</a:t>
            </a:r>
          </a:p>
          <a:p>
            <a:endParaRPr lang="en-US" sz="1000" dirty="0">
              <a:solidFill>
                <a:schemeClr val="bg2"/>
              </a:solidFill>
              <a:latin typeface="Futura Lt BT" panose="020B0402020204020303" pitchFamily="34" charset="0"/>
              <a:hlinkClick r:id="rId3"/>
            </a:endParaRPr>
          </a:p>
          <a:p>
            <a:r>
              <a:rPr lang="en-US" sz="1000" dirty="0">
                <a:solidFill>
                  <a:schemeClr val="bg2"/>
                </a:solidFill>
                <a:latin typeface="Futura Lt BT" panose="020B0402020204020303" pitchFamily="34" charset="0"/>
                <a:hlinkClick r:id="rId3"/>
              </a:rPr>
              <a:t>VIRTUAL TOUR</a:t>
            </a:r>
            <a:endParaRPr lang="en-US" sz="1000" dirty="0">
              <a:solidFill>
                <a:schemeClr val="bg2"/>
              </a:solidFill>
              <a:latin typeface="Futura Lt BT" panose="020B0402020204020303" pitchFamily="34" charset="0"/>
            </a:endParaRPr>
          </a:p>
        </p:txBody>
      </p:sp>
      <p:sp>
        <p:nvSpPr>
          <p:cNvPr id="17" name="Rectangle 16"/>
          <p:cNvSpPr/>
          <p:nvPr/>
        </p:nvSpPr>
        <p:spPr>
          <a:xfrm>
            <a:off x="5049916" y="9220200"/>
            <a:ext cx="2951083" cy="830997"/>
          </a:xfrm>
          <a:prstGeom prst="rect">
            <a:avLst/>
          </a:prstGeom>
          <a:effectLst/>
        </p:spPr>
        <p:txBody>
          <a:bodyPr wrap="square">
            <a:spAutoFit/>
          </a:bodyPr>
          <a:lstStyle/>
          <a:p>
            <a:pPr algn="r"/>
            <a:r>
              <a:rPr lang="en-US" sz="1200" b="1" dirty="0">
                <a:solidFill>
                  <a:schemeClr val="bg2"/>
                </a:solidFill>
                <a:latin typeface="Futura Lt BT" panose="020B0402020204020303" pitchFamily="34" charset="0"/>
              </a:rPr>
              <a:t>Kathy Ware</a:t>
            </a:r>
            <a:br>
              <a:rPr lang="en-US" sz="1200" b="1" dirty="0">
                <a:solidFill>
                  <a:schemeClr val="bg2"/>
                </a:solidFill>
                <a:latin typeface="Futura Lt BT" panose="020B0402020204020303" pitchFamily="34" charset="0"/>
              </a:rPr>
            </a:br>
            <a:r>
              <a:rPr lang="en-US" sz="1200" dirty="0">
                <a:solidFill>
                  <a:schemeClr val="bg2"/>
                </a:solidFill>
                <a:latin typeface="Futura Lt BT" panose="020B0402020204020303" pitchFamily="34" charset="0"/>
              </a:rPr>
              <a:t>843-830-3804</a:t>
            </a:r>
          </a:p>
          <a:p>
            <a:pPr algn="r"/>
            <a:r>
              <a:rPr lang="en-US" sz="1200" dirty="0">
                <a:solidFill>
                  <a:schemeClr val="bg2"/>
                </a:solidFill>
                <a:latin typeface="Futura Lt BT" panose="020B0402020204020303" pitchFamily="34" charset="0"/>
              </a:rPr>
              <a:t>Kathy.ware@carolinaone.com</a:t>
            </a:r>
          </a:p>
          <a:p>
            <a:pPr algn="r"/>
            <a:r>
              <a:rPr lang="en-US" sz="1200" dirty="0">
                <a:solidFill>
                  <a:schemeClr val="bg2"/>
                </a:solidFill>
                <a:latin typeface="Futura Lt BT" panose="020B0402020204020303" pitchFamily="34" charset="0"/>
              </a:rPr>
              <a:t>www.katherineware.com</a:t>
            </a:r>
            <a:endParaRPr lang="en-US" sz="1000" dirty="0">
              <a:solidFill>
                <a:schemeClr val="bg2"/>
              </a:solidFill>
              <a:latin typeface="Futura Lt BT" panose="020B0402020204020303" pitchFamily="34" charset="0"/>
            </a:endParaRPr>
          </a:p>
        </p:txBody>
      </p:sp>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7426" y="9446322"/>
            <a:ext cx="1654748" cy="378752"/>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2" y="9347158"/>
            <a:ext cx="3239926" cy="577081"/>
          </a:xfrm>
          <a:prstGeom prst="rect">
            <a:avLst/>
          </a:prstGeom>
          <a:effectLst/>
        </p:spPr>
        <p:txBody>
          <a:bodyPr wrap="square">
            <a:spAutoFit/>
          </a:bodyPr>
          <a:lstStyle/>
          <a:p>
            <a:r>
              <a:rPr lang="en-US" sz="1050" dirty="0">
                <a:solidFill>
                  <a:schemeClr val="bg2"/>
                </a:solidFill>
                <a:latin typeface="Futura Lt BT" panose="020B0402020204020303" pitchFamily="34" charset="0"/>
              </a:rPr>
              <a:t>Carolina One Real Estate</a:t>
            </a:r>
          </a:p>
          <a:p>
            <a:r>
              <a:rPr lang="en-US" sz="1050" dirty="0">
                <a:solidFill>
                  <a:schemeClr val="bg2"/>
                </a:solidFill>
                <a:latin typeface="Futura Lt BT" panose="020B0402020204020303" pitchFamily="34" charset="0"/>
              </a:rPr>
              <a:t>195 W Coleman Blvd</a:t>
            </a:r>
          </a:p>
          <a:p>
            <a:r>
              <a:rPr lang="en-US" sz="1050" dirty="0">
                <a:solidFill>
                  <a:schemeClr val="bg2"/>
                </a:solidFill>
                <a:latin typeface="Futura Lt BT" panose="020B0402020204020303" pitchFamily="34" charset="0"/>
              </a:rPr>
              <a:t>Mt Pleasant, SC 29464-3495</a:t>
            </a:r>
          </a:p>
        </p:txBody>
      </p:sp>
      <p:grpSp>
        <p:nvGrpSpPr>
          <p:cNvPr id="7" name="Group 6">
            <a:extLst>
              <a:ext uri="{FF2B5EF4-FFF2-40B4-BE49-F238E27FC236}">
                <a16:creationId xmlns:a16="http://schemas.microsoft.com/office/drawing/2014/main" id="{F204FC10-8164-A634-FF1B-E9BA3C57226D}"/>
              </a:ext>
            </a:extLst>
          </p:cNvPr>
          <p:cNvGrpSpPr/>
          <p:nvPr/>
        </p:nvGrpSpPr>
        <p:grpSpPr>
          <a:xfrm>
            <a:off x="267653" y="8306752"/>
            <a:ext cx="7694294" cy="912494"/>
            <a:chOff x="306228" y="8306752"/>
            <a:chExt cx="7694294" cy="912494"/>
          </a:xfrm>
        </p:grpSpPr>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050363" y="8306752"/>
              <a:ext cx="1368324" cy="912216"/>
            </a:xfrm>
            <a:prstGeom prst="rect">
              <a:avLst/>
            </a:prstGeom>
            <a:ln>
              <a:noFill/>
            </a:ln>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888062" y="8306752"/>
              <a:ext cx="1367374" cy="911582"/>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468529" y="8306752"/>
              <a:ext cx="1368741" cy="912494"/>
            </a:xfrm>
            <a:prstGeom prst="rect">
              <a:avLst/>
            </a:prstGeom>
            <a:ln>
              <a:noFill/>
            </a:ln>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31781" y="8306752"/>
              <a:ext cx="1368741" cy="912494"/>
            </a:xfrm>
            <a:prstGeom prst="rect">
              <a:avLst/>
            </a:prstGeom>
            <a:ln>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06228" y="8306752"/>
              <a:ext cx="1368741" cy="912494"/>
            </a:xfrm>
            <a:prstGeom prst="rect">
              <a:avLst/>
            </a:prstGeom>
            <a:ln>
              <a:noFill/>
            </a:ln>
            <a:effectLst/>
          </p:spPr>
        </p:pic>
      </p:grpSp>
      <p:sp>
        <p:nvSpPr>
          <p:cNvPr id="16" name="Rectangle 15"/>
          <p:cNvSpPr/>
          <p:nvPr/>
        </p:nvSpPr>
        <p:spPr>
          <a:xfrm>
            <a:off x="0" y="4495800"/>
            <a:ext cx="8229600" cy="769441"/>
          </a:xfrm>
          <a:prstGeom prst="rect">
            <a:avLst/>
          </a:prstGeom>
          <a:solidFill>
            <a:schemeClr val="bg2">
              <a:lumMod val="75000"/>
            </a:schemeClr>
          </a:solidFill>
          <a:effectLst/>
        </p:spPr>
        <p:txBody>
          <a:bodyPr wrap="square" anchor="b">
            <a:spAutoFit/>
          </a:bodyPr>
          <a:lstStyle/>
          <a:p>
            <a:pPr algn="ctr"/>
            <a:r>
              <a:rPr lang="en-US" sz="2800" b="1" dirty="0">
                <a:effectLst>
                  <a:outerShdw blurRad="38100" dist="38100" dir="2700000" algn="tl">
                    <a:srgbClr val="000000">
                      <a:alpha val="43137"/>
                    </a:srgbClr>
                  </a:outerShdw>
                </a:effectLst>
                <a:latin typeface="Futura Lt BT" panose="020B0402020204020303" pitchFamily="34" charset="0"/>
              </a:rPr>
              <a:t>1024 Plantation Court</a:t>
            </a:r>
          </a:p>
          <a:p>
            <a:pPr algn="ctr"/>
            <a:r>
              <a:rPr lang="en-US" sz="1600" dirty="0">
                <a:effectLst>
                  <a:outerShdw blurRad="38100" dist="38100" dir="2700000" algn="tl">
                    <a:srgbClr val="000000">
                      <a:alpha val="43137"/>
                    </a:srgbClr>
                  </a:outerShdw>
                </a:effectLst>
                <a:latin typeface="Futura Lt BT" panose="020B0402020204020303" pitchFamily="34" charset="0"/>
              </a:rPr>
              <a:t>Snee Farm | Mount Pleasant, SC 29464 | MLS# 25027965 | $895,000</a:t>
            </a:r>
          </a:p>
        </p:txBody>
      </p:sp>
      <p:sp>
        <p:nvSpPr>
          <p:cNvPr id="6" name="Rectangle 5">
            <a:extLst>
              <a:ext uri="{FF2B5EF4-FFF2-40B4-BE49-F238E27FC236}">
                <a16:creationId xmlns:a16="http://schemas.microsoft.com/office/drawing/2014/main" id="{CFAE8A48-E05A-5FA6-1E75-B7AFD5A79000}"/>
              </a:ext>
            </a:extLst>
          </p:cNvPr>
          <p:cNvSpPr/>
          <p:nvPr/>
        </p:nvSpPr>
        <p:spPr>
          <a:xfrm>
            <a:off x="0" y="0"/>
            <a:ext cx="8229600" cy="461665"/>
          </a:xfrm>
          <a:prstGeom prst="rect">
            <a:avLst/>
          </a:prstGeom>
          <a:solidFill>
            <a:srgbClr val="17375E">
              <a:alpha val="50196"/>
            </a:srgbClr>
          </a:solidFill>
          <a:effectLst/>
        </p:spPr>
        <p:txBody>
          <a:bodyPr wrap="square" anchor="b">
            <a:spAutoFit/>
          </a:bodyPr>
          <a:lstStyle/>
          <a:p>
            <a:pPr algn="ctr"/>
            <a:r>
              <a:rPr lang="en-US" sz="2400" b="1" dirty="0">
                <a:effectLst>
                  <a:outerShdw blurRad="38100" dist="38100" dir="2700000" algn="tl">
                    <a:srgbClr val="000000">
                      <a:alpha val="43137"/>
                    </a:srgbClr>
                  </a:outerShdw>
                </a:effectLst>
                <a:latin typeface="Futura Lt BT" panose="020B0402020204020303" pitchFamily="34" charset="0"/>
              </a:rPr>
              <a:t>MODERN UPGRADES + CLASSIC LOWCOUNTRY CHARM</a:t>
            </a: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TotalTime>
  <Words>402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New Charlestowne with Detached Garage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70</cp:revision>
  <dcterms:created xsi:type="dcterms:W3CDTF">2006-08-16T00:00:00Z</dcterms:created>
  <dcterms:modified xsi:type="dcterms:W3CDTF">2025-10-23T14:15:27Z</dcterms:modified>
</cp:coreProperties>
</file>