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94C"/>
    <a:srgbClr val="DF531B"/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" y="28779"/>
            <a:ext cx="7772400" cy="690659"/>
          </a:xfrm>
          <a:effectLst/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15294C"/>
                </a:solidFill>
                <a:latin typeface="Freestyle Script" panose="030804020302050B0404" pitchFamily="66" charset="0"/>
              </a:rPr>
              <a:t>Beautiful, Single-Level Summerville Home!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52330"/>
            <a:ext cx="5065424" cy="3534133"/>
          </a:xfrm>
        </p:spPr>
        <p:txBody>
          <a:bodyPr numCol="1" anchor="ctr">
            <a:noAutofit/>
          </a:bodyPr>
          <a:lstStyle/>
          <a:p>
            <a:pPr algn="l"/>
            <a:r>
              <a:rPr lang="en-US" sz="1800" dirty="0">
                <a:solidFill>
                  <a:srgbClr val="15294C"/>
                </a:solidFill>
              </a:rPr>
              <a:t>Your beautiful home awaits in Pine Forest Country Club! This charming, one story traditional home offers a screened porch, large deck and fenced yard in a quiet, established neighborhood. A wood burning fireplace adorns the spacious living and dining area. Gorgeous Allure Flooring in this well-maintained home throughout the main living space and bedrooms. Large garage for storage. Kitchen appliances and washer/dryer convey with purchase. One year home warranty provided with acceptable offer. Dorchester 2 schools and Pine Wood Preparatory School nearby. Golfing, swimming &amp; tennis within walking distance with optional Pine Forest membership purchase.</a:t>
            </a:r>
            <a:endParaRPr lang="en-US" sz="1800" i="1" dirty="0">
              <a:solidFill>
                <a:srgbClr val="15294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15294C"/>
                </a:solidFill>
              </a:rPr>
              <a:t>Charleston First Real Estate, Inc | 1922 Capri Dr | Charleston, SC 29407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027116"/>
            <a:ext cx="7774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rgbClr val="15294C"/>
                </a:solidFill>
              </a:rPr>
              <a:t>Leslie Tester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(843) 901-1971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leslietester.realestate@gmail.com</a:t>
            </a:r>
            <a:endParaRPr lang="en-US" sz="1400" dirty="0">
              <a:solidFill>
                <a:srgbClr val="15294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" y="4013962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rgbClr val="15294C"/>
                </a:solidFill>
              </a:rPr>
              <a:t>1025 Shinnecock Hill Court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Pine Forest Country Club ~ Summerville, SC 29483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MLS# 18007359 ~ $229,900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1" y="8886056"/>
            <a:ext cx="1051560" cy="1051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2" y="5252330"/>
            <a:ext cx="2572325" cy="17172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2" y="7069194"/>
            <a:ext cx="2572325" cy="17172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19367"/>
          <a:stretch/>
        </p:blipFill>
        <p:spPr>
          <a:xfrm>
            <a:off x="6698499" y="8886056"/>
            <a:ext cx="978408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693125"/>
            <a:ext cx="4825152" cy="32212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07" y="693125"/>
            <a:ext cx="1231200" cy="8219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189061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4" y="309026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E7C05-17A2-4345-B250-2652B910F2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64" y="688629"/>
            <a:ext cx="1231200" cy="8219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CA115-A940-4385-BB0C-C1A12AB6C3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4" y="1888364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78A9FE-27F3-4F80-B243-068DD3EEB8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309026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163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Freestyle Script</vt:lpstr>
      <vt:lpstr>Office Theme</vt:lpstr>
      <vt:lpstr>Beautiful, Single-Level Summerville Home!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27</cp:revision>
  <dcterms:created xsi:type="dcterms:W3CDTF">2016-05-13T14:43:32Z</dcterms:created>
  <dcterms:modified xsi:type="dcterms:W3CDTF">2018-04-19T23:15:22Z</dcterms:modified>
</cp:coreProperties>
</file>