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94C"/>
    <a:srgbClr val="DF531B"/>
    <a:srgbClr val="388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6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3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0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7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5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8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7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9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1330-197B-4966-B63E-91DC1E73CADF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6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1330-197B-4966-B63E-91DC1E73CADF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79EF-2421-4B87-A841-45346D51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" y="28779"/>
            <a:ext cx="7772400" cy="690659"/>
          </a:xfrm>
          <a:effectLst/>
        </p:spPr>
        <p:txBody>
          <a:bodyPr anchor="ctr">
            <a:noAutofit/>
          </a:bodyPr>
          <a:lstStyle/>
          <a:p>
            <a:r>
              <a:rPr lang="en-US" sz="4400" b="1" dirty="0">
                <a:solidFill>
                  <a:srgbClr val="15294C"/>
                </a:solidFill>
                <a:latin typeface="Freestyle Script" panose="030804020302050B0404" pitchFamily="66" charset="0"/>
              </a:rPr>
              <a:t>$5,000 Offered at Closing for </a:t>
            </a:r>
            <a:r>
              <a:rPr lang="en-US" sz="4400" b="1">
                <a:solidFill>
                  <a:srgbClr val="15294C"/>
                </a:solidFill>
                <a:latin typeface="Freestyle Script" panose="030804020302050B0404" pitchFamily="66" charset="0"/>
              </a:rPr>
              <a:t>Cosmetic Updating</a:t>
            </a:r>
            <a:endParaRPr lang="en-US" sz="4400" b="1" dirty="0">
              <a:solidFill>
                <a:srgbClr val="15294C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252330"/>
            <a:ext cx="5065424" cy="3534133"/>
          </a:xfrm>
        </p:spPr>
        <p:txBody>
          <a:bodyPr numCol="1" anchor="ctr">
            <a:noAutofit/>
          </a:bodyPr>
          <a:lstStyle/>
          <a:p>
            <a:pPr algn="l"/>
            <a:r>
              <a:rPr lang="en-US" sz="1800" dirty="0">
                <a:solidFill>
                  <a:srgbClr val="15294C"/>
                </a:solidFill>
              </a:rPr>
              <a:t>Your beautiful home awaits in Pine Forest Country Club! This charming, one story traditional home offers a screened porch, large deck and fenced yard in a quiet, established neighborhood. A wood burning fireplace adorns the spacious living and dining area. Gorgeous Allure Flooring in this well-maintained home throughout the main living space and bedrooms. Large garage for storage. Kitchen appliances and washer/dryer convey with purchase. One year home warranty provided with acceptable offer. Dorchester 2 schools and Pine Wood Preparatory School nearby. Golfing, swimming &amp; tennis within walking distance with optional Pine Forest membership purchase.</a:t>
            </a:r>
            <a:endParaRPr lang="en-US" sz="1800" i="1" dirty="0">
              <a:solidFill>
                <a:srgbClr val="15294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8" y="9801053"/>
            <a:ext cx="777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15294C"/>
                </a:solidFill>
              </a:rPr>
              <a:t>Charleston First Real Estate, Inc | 1922 Capri Dr | Charleston, SC 29407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9027116"/>
            <a:ext cx="7774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00" b="1" dirty="0">
                <a:solidFill>
                  <a:srgbClr val="15294C"/>
                </a:solidFill>
              </a:rPr>
              <a:t>Leslie Tester</a:t>
            </a:r>
          </a:p>
          <a:p>
            <a:pPr algn="ctr"/>
            <a:r>
              <a:rPr lang="nb-NO" sz="1400" dirty="0">
                <a:solidFill>
                  <a:srgbClr val="15294C"/>
                </a:solidFill>
              </a:rPr>
              <a:t>(843) 901-1971</a:t>
            </a:r>
          </a:p>
          <a:p>
            <a:pPr algn="ctr"/>
            <a:r>
              <a:rPr lang="nb-NO" sz="1400" dirty="0">
                <a:solidFill>
                  <a:srgbClr val="15294C"/>
                </a:solidFill>
              </a:rPr>
              <a:t>leslietester.realestate@gmail.com</a:t>
            </a:r>
            <a:endParaRPr lang="en-US" sz="1400" dirty="0">
              <a:solidFill>
                <a:srgbClr val="15294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8" y="4013962"/>
            <a:ext cx="7772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b="1" dirty="0">
                <a:ln w="3175">
                  <a:noFill/>
                </a:ln>
                <a:solidFill>
                  <a:srgbClr val="15294C"/>
                </a:solidFill>
              </a:rPr>
              <a:t>1025 Shinnecock Hill Court</a:t>
            </a:r>
          </a:p>
          <a:p>
            <a:pPr algn="ctr"/>
            <a:r>
              <a:rPr lang="en-US" sz="2000" b="1" dirty="0">
                <a:ln w="3175">
                  <a:noFill/>
                </a:ln>
                <a:solidFill>
                  <a:srgbClr val="15294C"/>
                </a:solidFill>
              </a:rPr>
              <a:t>Pine Forest Country Club ~ Summerville, SC 29483</a:t>
            </a:r>
          </a:p>
          <a:p>
            <a:pPr algn="ctr"/>
            <a:r>
              <a:rPr lang="en-US" sz="2000" b="1" dirty="0">
                <a:ln w="3175">
                  <a:noFill/>
                </a:ln>
                <a:solidFill>
                  <a:srgbClr val="15294C"/>
                </a:solidFill>
              </a:rPr>
              <a:t>MLS# 18007359 ~ $224,900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1" y="8886056"/>
            <a:ext cx="1051560" cy="1051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82" y="5252330"/>
            <a:ext cx="2572325" cy="171726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82" y="7069194"/>
            <a:ext cx="2572325" cy="171726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2" b="19367"/>
          <a:stretch/>
        </p:blipFill>
        <p:spPr>
          <a:xfrm>
            <a:off x="6698499" y="8886056"/>
            <a:ext cx="978408" cy="1051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9" y="693125"/>
            <a:ext cx="4825152" cy="322124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07" y="693125"/>
            <a:ext cx="1231200" cy="82194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67" y="1890612"/>
            <a:ext cx="1234440" cy="82410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24" y="3090262"/>
            <a:ext cx="1234440" cy="82410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3E7C05-17A2-4345-B250-2652B910F2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64" y="688629"/>
            <a:ext cx="1231200" cy="82194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CCA115-A940-4385-BB0C-C1A12AB6C3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24" y="1888364"/>
            <a:ext cx="1234440" cy="82410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78A9FE-27F3-4F80-B243-068DD3EEB8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67" y="3090262"/>
            <a:ext cx="1234440" cy="82410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C34C8B-AEF8-4F34-9443-9BD004CB6BE8}"/>
              </a:ext>
            </a:extLst>
          </p:cNvPr>
          <p:cNvSpPr/>
          <p:nvPr/>
        </p:nvSpPr>
        <p:spPr>
          <a:xfrm>
            <a:off x="2717892" y="3205786"/>
            <a:ext cx="2336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Price Reduced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8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167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Freestyle Script</vt:lpstr>
      <vt:lpstr>Office Theme</vt:lpstr>
      <vt:lpstr>$5,000 Offered at Closing for Cosmetic Updating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a Guest Suite in Mt. Pleasant?</dc:title>
  <dc:creator>A. Thomas Price</dc:creator>
  <cp:lastModifiedBy>A. Thomas Price</cp:lastModifiedBy>
  <cp:revision>28</cp:revision>
  <dcterms:created xsi:type="dcterms:W3CDTF">2016-05-13T14:43:32Z</dcterms:created>
  <dcterms:modified xsi:type="dcterms:W3CDTF">2018-06-02T15:05:15Z</dcterms:modified>
</cp:coreProperties>
</file>