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19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554" y="-4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2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1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0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9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1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5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83AC-0EC6-43B4-BF09-0B29281A4D73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5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09913F-D952-71DF-2A3C-3C08E75F686A}"/>
              </a:ext>
            </a:extLst>
          </p:cNvPr>
          <p:cNvSpPr/>
          <p:nvPr/>
        </p:nvSpPr>
        <p:spPr>
          <a:xfrm>
            <a:off x="0" y="1"/>
            <a:ext cx="6858000" cy="7071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851032-DEC4-9DBA-9CA6-985BC61C8EB1}"/>
              </a:ext>
            </a:extLst>
          </p:cNvPr>
          <p:cNvSpPr txBox="1"/>
          <p:nvPr/>
        </p:nvSpPr>
        <p:spPr>
          <a:xfrm>
            <a:off x="319241" y="-161911"/>
            <a:ext cx="62195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ptos" panose="020B00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$1000 AGENT BONUS AVAILABLE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157DB8C-319B-BFCA-F09A-F606C0FE3BDB}"/>
              </a:ext>
            </a:extLst>
          </p:cNvPr>
          <p:cNvGrpSpPr/>
          <p:nvPr/>
        </p:nvGrpSpPr>
        <p:grpSpPr>
          <a:xfrm>
            <a:off x="766763" y="301702"/>
            <a:ext cx="5324475" cy="830997"/>
            <a:chOff x="1148049" y="886918"/>
            <a:chExt cx="4561903" cy="83099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7F9B0B-945E-50A7-3A2A-26ED87F9D7A1}"/>
                </a:ext>
              </a:extLst>
            </p:cNvPr>
            <p:cNvSpPr/>
            <p:nvPr/>
          </p:nvSpPr>
          <p:spPr>
            <a:xfrm>
              <a:off x="1148049" y="1017270"/>
              <a:ext cx="4561903" cy="57029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ptos" panose="020B00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6EDC72C-235F-8631-A800-E3AB585E569B}"/>
                </a:ext>
              </a:extLst>
            </p:cNvPr>
            <p:cNvSpPr txBox="1"/>
            <p:nvPr/>
          </p:nvSpPr>
          <p:spPr>
            <a:xfrm>
              <a:off x="1418319" y="886918"/>
              <a:ext cx="402136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  <a:latin typeface="Aptos" panose="020B0004020202020204" pitchFamily="34" charset="0"/>
                </a:rPr>
                <a:t>1025 Riverland Woods Place 1108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F8B284BB-85E8-05BC-DD2A-5AE4EC80B91D}"/>
              </a:ext>
            </a:extLst>
          </p:cNvPr>
          <p:cNvSpPr txBox="1"/>
          <p:nvPr/>
        </p:nvSpPr>
        <p:spPr>
          <a:xfrm>
            <a:off x="0" y="4890688"/>
            <a:ext cx="6858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DD1931"/>
                </a:solidFill>
                <a:latin typeface="Aptos" panose="020B0004020202020204" pitchFamily="34" charset="0"/>
              </a:rPr>
              <a:t>$1000 AGENT BONUS WITH RATIFIED CONTRACT BY 3/10!</a:t>
            </a:r>
            <a:endParaRPr lang="en-US" sz="930" b="1" dirty="0">
              <a:solidFill>
                <a:srgbClr val="DD1931"/>
              </a:solidFill>
              <a:latin typeface="Aptos" panose="020B0004020202020204" pitchFamily="34" charset="0"/>
            </a:endParaRP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Elegant Coastal Retreat - Immaculate &amp; Move-In Ready! Nestled within The Retreat, one of the area's most sought-after gated communities, this stunning condo offers the perfect blend of luxury, comfort, and modern convenience. Every detail has been thoughtfully designed. Step inside to find brand-new wood flooring, crown molding, and freshly painted walls and doors, showcasing impeccable craftsmanship. The chef's kitchen is a dream, featuring soft-close cabinetry, quartz countertops, and a ceramic tile backsplash. A gunmetal stainless steel appliance suite—including a state-of-the-art 4-door refrigerator, 5-burner electric oven with air fryer &amp; bread-making options, microwave, and dishwasher—adds both style and function. An extra-deep farm-style sink and a custom-built pantry provide the perfect finishing touches.</a:t>
            </a: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The spacious living area is highlighted by a beautifully designed fireplace, complete with new shiplap, stone facing, and a marble hearth, creating a warm and inviting ambiance.</a:t>
            </a: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The primary suite is a true retreat, boasting an oversized custom closet with built-in shelving and a spa-like en-suite bath with a walk-in rain shower and quartz countertops. The guest suite offers a spacious bedroom, large walk-in closet, and a newly upgraded bath with a quartz vanity - ensuring privacy and comfort for visitors.</a:t>
            </a: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Enjoy year-round coastal living on the expansive double porch, featuring both a screened-in area and an open patio - perfect for savoring your morning coffee or unwinding with an evening cocktail.</a:t>
            </a: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This move-in ready gem is an absolute must-see! Schedule your showing today!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15F04C8-8B41-E745-F605-10EDEBEC1C46}"/>
              </a:ext>
            </a:extLst>
          </p:cNvPr>
          <p:cNvGrpSpPr/>
          <p:nvPr/>
        </p:nvGrpSpPr>
        <p:grpSpPr>
          <a:xfrm>
            <a:off x="65121" y="4509534"/>
            <a:ext cx="6727762" cy="323165"/>
            <a:chOff x="65121" y="4553984"/>
            <a:chExt cx="6727762" cy="32316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4256089-FEE4-299F-ED24-CF2B371D560E}"/>
                </a:ext>
              </a:extLst>
            </p:cNvPr>
            <p:cNvSpPr/>
            <p:nvPr/>
          </p:nvSpPr>
          <p:spPr>
            <a:xfrm>
              <a:off x="65121" y="4585669"/>
              <a:ext cx="6727762" cy="2597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ptos" panose="020B00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5D2589F-2B6C-271B-BAAA-D1E43AE029DB}"/>
                </a:ext>
              </a:extLst>
            </p:cNvPr>
            <p:cNvSpPr txBox="1"/>
            <p:nvPr/>
          </p:nvSpPr>
          <p:spPr>
            <a:xfrm>
              <a:off x="171627" y="4553984"/>
              <a:ext cx="6514750" cy="323165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500" dirty="0">
                  <a:solidFill>
                    <a:schemeClr val="bg1"/>
                  </a:solidFill>
                  <a:latin typeface="Aptos" panose="020B0004020202020204" pitchFamily="34" charset="0"/>
                </a:rPr>
                <a:t>The Retreat at Riverland | Charleston, SC 29412 | MLS# 24028689 | $415,000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CEF7462A-2921-CF58-8436-F0CF7E4EEC17}"/>
              </a:ext>
            </a:extLst>
          </p:cNvPr>
          <p:cNvSpPr txBox="1"/>
          <p:nvPr/>
        </p:nvSpPr>
        <p:spPr>
          <a:xfrm>
            <a:off x="76549" y="8336939"/>
            <a:ext cx="349723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Aptos" panose="020B0004020202020204" pitchFamily="34" charset="0"/>
              </a:rPr>
              <a:t>Jenny </a:t>
            </a:r>
            <a:r>
              <a:rPr lang="en-US" sz="1400" dirty="0" err="1">
                <a:latin typeface="Aptos" panose="020B0004020202020204" pitchFamily="34" charset="0"/>
              </a:rPr>
              <a:t>Siggelkow</a:t>
            </a:r>
            <a:endParaRPr lang="en-US" sz="1400" dirty="0">
              <a:latin typeface="Aptos" panose="020B0004020202020204" pitchFamily="34" charset="0"/>
            </a:endParaRPr>
          </a:p>
          <a:p>
            <a:r>
              <a:rPr lang="en-US" sz="1000" dirty="0">
                <a:latin typeface="Aptos" panose="020B0004020202020204" pitchFamily="34" charset="0"/>
              </a:rPr>
              <a:t>843-901-3494</a:t>
            </a:r>
          </a:p>
          <a:p>
            <a:r>
              <a:rPr lang="en-US" sz="1000" dirty="0">
                <a:latin typeface="Aptos" panose="020B0004020202020204" pitchFamily="34" charset="0"/>
              </a:rPr>
              <a:t>jcsiggelkow@gmail.com</a:t>
            </a:r>
          </a:p>
        </p:txBody>
      </p:sp>
      <p:pic>
        <p:nvPicPr>
          <p:cNvPr id="39" name="Picture 38" descr="A red and blue text on a black background&#10;&#10;Description automatically generated">
            <a:extLst>
              <a:ext uri="{FF2B5EF4-FFF2-40B4-BE49-F238E27FC236}">
                <a16:creationId xmlns:a16="http://schemas.microsoft.com/office/drawing/2014/main" id="{0D545EDE-8D39-2F0A-E41F-4AD9F6201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746" y="8374231"/>
            <a:ext cx="1814705" cy="540969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BD851F6-0BC9-02C3-68DC-0C1222E265C2}"/>
              </a:ext>
            </a:extLst>
          </p:cNvPr>
          <p:cNvSpPr txBox="1"/>
          <p:nvPr/>
        </p:nvSpPr>
        <p:spPr>
          <a:xfrm>
            <a:off x="0" y="8959334"/>
            <a:ext cx="6858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Aptos" panose="020B0004020202020204" pitchFamily="34" charset="0"/>
              </a:rPr>
              <a:t>ERA Wilder Realty | 537 Folly Road | Charleston, SC 29412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E395E2C-CBC1-DCE1-F18B-16B3CC08C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20" y="1088026"/>
            <a:ext cx="3336862" cy="22245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BE0D89-CCE7-006E-CD33-DD90B9A888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" b="52"/>
          <a:stretch/>
        </p:blipFill>
        <p:spPr>
          <a:xfrm>
            <a:off x="3456020" y="1087083"/>
            <a:ext cx="3336862" cy="222457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9AEC72-9959-14B0-006F-803CFA6C14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20" y="3387764"/>
            <a:ext cx="1632204" cy="10881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16BA3E-AA9B-10AF-5668-9E4D27D38A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5339" y="3388898"/>
            <a:ext cx="1628803" cy="108586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D18D764-D82C-E3E2-7B53-B1DABE783D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1307" y="3387764"/>
            <a:ext cx="1632204" cy="10881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F86CA2F-AF6A-C83A-62E4-E2D928FB812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60678" y="3387764"/>
            <a:ext cx="1632204" cy="108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46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sz="1200" dirty="0">
            <a:latin typeface="Calisto MT" panose="0204060305050503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102</TotalTime>
  <Words>330</Words>
  <Application>Microsoft Office PowerPoint</Application>
  <PresentationFormat>Letter Paper (8.5x11 in)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14</cp:revision>
  <dcterms:created xsi:type="dcterms:W3CDTF">2023-09-13T16:27:49Z</dcterms:created>
  <dcterms:modified xsi:type="dcterms:W3CDTF">2025-03-01T13:47:34Z</dcterms:modified>
</cp:coreProperties>
</file>