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8B78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544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8DF110C-28F9-0F6F-3582-9FC314187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88" b="7888"/>
          <a:stretch/>
        </p:blipFill>
        <p:spPr>
          <a:xfrm>
            <a:off x="2787588" y="4021561"/>
            <a:ext cx="6243635" cy="35057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76939F-C551-C629-9213-BD5C1CC8E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6" r="2656"/>
          <a:stretch/>
        </p:blipFill>
        <p:spPr>
          <a:xfrm>
            <a:off x="112776" y="271861"/>
            <a:ext cx="5307207" cy="3572897"/>
          </a:xfrm>
          <a:prstGeom prst="rect">
            <a:avLst/>
          </a:prstGeom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914400" y="8093500"/>
            <a:ext cx="2209800" cy="98390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Stephanie Howard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b-NO" sz="110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REALTOR®  ABR, RENE, SRS, PSA</a:t>
            </a:r>
            <a:endParaRPr lang="pt-BR" sz="1100" dirty="0">
              <a:solidFill>
                <a:schemeClr val="bg1"/>
              </a:solidFill>
              <a:latin typeface="Tw Cen MT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843-224-5912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stephanie@stephanie-howard.com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http://www.stephanie-howard.com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400800" y="8848806"/>
            <a:ext cx="257287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AgentOwned Realty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902 Savannah Hwy | Charleston, SC 29407-7802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2491" y="8733374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01"/>
          <a:stretch/>
        </p:blipFill>
        <p:spPr>
          <a:xfrm>
            <a:off x="112776" y="8093499"/>
            <a:ext cx="801624" cy="983907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0FE96D83-CC2B-473D-265E-5E508469BE4C}"/>
              </a:ext>
            </a:extLst>
          </p:cNvPr>
          <p:cNvGrpSpPr/>
          <p:nvPr/>
        </p:nvGrpSpPr>
        <p:grpSpPr>
          <a:xfrm>
            <a:off x="-2362200" y="728001"/>
            <a:ext cx="1752600" cy="1593273"/>
            <a:chOff x="-2002115" y="746673"/>
            <a:chExt cx="1752600" cy="17526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" name="Diagonal Stripe 2">
              <a:extLst>
                <a:ext uri="{FF2B5EF4-FFF2-40B4-BE49-F238E27FC236}">
                  <a16:creationId xmlns:a16="http://schemas.microsoft.com/office/drawing/2014/main" id="{49A398AE-8470-4DBC-910B-D1C6CE5EBB53}"/>
                </a:ext>
              </a:extLst>
            </p:cNvPr>
            <p:cNvSpPr/>
            <p:nvPr/>
          </p:nvSpPr>
          <p:spPr>
            <a:xfrm>
              <a:off x="-2002115" y="746673"/>
              <a:ext cx="1752600" cy="1752600"/>
            </a:xfrm>
            <a:prstGeom prst="diagStrip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4CF78A-9730-43E8-BEAD-F9F307DCBBBB}"/>
                </a:ext>
              </a:extLst>
            </p:cNvPr>
            <p:cNvSpPr txBox="1"/>
            <p:nvPr/>
          </p:nvSpPr>
          <p:spPr>
            <a:xfrm rot="18934244">
              <a:off x="-1980411" y="1187336"/>
              <a:ext cx="12883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w Cen MT" panose="020B0602020104020603" pitchFamily="34" charset="0"/>
                </a:rPr>
                <a:t>4.2 Acres</a:t>
              </a:r>
            </a:p>
          </p:txBody>
        </p:sp>
      </p:grpSp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5562600" y="1787358"/>
            <a:ext cx="3468623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1025 Riverland Woods Place </a:t>
            </a:r>
            <a:r>
              <a:rPr lang="en-US" sz="2000" b="1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#1109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ln w="3175"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b="1" dirty="0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The Retreat at Riverland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b="1" dirty="0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b="1" dirty="0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MLS# 25031701 | $387,000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1600" b="1" i="0" u="none" strike="noStrike" cap="none" normalizeH="0" baseline="0" dirty="0">
              <a:ln w="3175"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400" b="1" i="0" u="none" strike="noStrike" cap="none" normalizeH="0" baseline="0" dirty="0">
                <a:ln w="3175"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latin typeface="Tw Cen MT" pitchFamily="34" charset="0"/>
                <a:cs typeface="Arial" pitchFamily="34" charset="0"/>
              </a:rPr>
              <a:t>2 Bedrooms | 2 Bathrooms | 1,058 SF</a:t>
            </a:r>
          </a:p>
        </p:txBody>
      </p:sp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5562600" y="271862"/>
            <a:ext cx="3468623" cy="117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chemeClr val="bg2"/>
                </a:solidFill>
                <a:latin typeface="Fave Script Bold Pro" pitchFamily="2" charset="0"/>
                <a:cs typeface="Arial" pitchFamily="34" charset="0"/>
              </a:rPr>
              <a:t>Open House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400" b="1" dirty="0">
                <a:solidFill>
                  <a:schemeClr val="bg2"/>
                </a:solidFill>
                <a:latin typeface="Fave Script Bold Pro" pitchFamily="2" charset="0"/>
                <a:cs typeface="Arial" pitchFamily="34" charset="0"/>
              </a:rPr>
              <a:t>Sunday, January 4</a:t>
            </a:r>
            <a:r>
              <a:rPr lang="en-US" sz="3400" b="1" baseline="30000" dirty="0">
                <a:solidFill>
                  <a:schemeClr val="bg2"/>
                </a:solidFill>
                <a:latin typeface="Fave Script Bold Pro" pitchFamily="2" charset="0"/>
                <a:cs typeface="Arial" pitchFamily="34" charset="0"/>
              </a:rPr>
              <a:t>th </a:t>
            </a:r>
            <a:r>
              <a:rPr lang="en-US" sz="3400" b="1">
                <a:solidFill>
                  <a:schemeClr val="bg2"/>
                </a:solidFill>
                <a:latin typeface="Fave Script Bold Pro" pitchFamily="2" charset="0"/>
                <a:cs typeface="Arial" pitchFamily="34" charset="0"/>
              </a:rPr>
              <a:t>from 12-2</a:t>
            </a:r>
            <a:endParaRPr lang="en-US" sz="3400" b="1" dirty="0">
              <a:solidFill>
                <a:schemeClr val="bg2"/>
              </a:solidFill>
              <a:latin typeface="Fave Script Bold Pro" pitchFamily="2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982310-0BE9-2F0F-F673-84429BFEF0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776" y="4022131"/>
            <a:ext cx="2478024" cy="165201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060177A-46CB-7ED6-91E2-408F0E715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08419" y="8093499"/>
            <a:ext cx="1557633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3A6147-C33E-5F99-527F-324F387F2D6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776" y="5875315"/>
            <a:ext cx="2478024" cy="165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413</TotalTime>
  <Words>74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Fave Script Bold Pro</vt:lpstr>
      <vt:lpstr>Lucida Sans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105</cp:revision>
  <dcterms:created xsi:type="dcterms:W3CDTF">2006-08-16T00:00:00Z</dcterms:created>
  <dcterms:modified xsi:type="dcterms:W3CDTF">2026-01-02T14:58:13Z</dcterms:modified>
</cp:coreProperties>
</file>