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5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10/18/2023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gif"/><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p:blipFill>
        <p:spPr>
          <a:xfrm>
            <a:off x="0" y="615862"/>
            <a:ext cx="3904827" cy="4715263"/>
          </a:xfrm>
          <a:prstGeom prst="rect">
            <a:avLst/>
          </a:prstGeom>
          <a:ln w="76200">
            <a:noFill/>
          </a:ln>
          <a:effectLst/>
        </p:spPr>
      </p:pic>
      <p:sp>
        <p:nvSpPr>
          <p:cNvPr id="2" name="Title 1"/>
          <p:cNvSpPr>
            <a:spLocks noGrp="1"/>
          </p:cNvSpPr>
          <p:nvPr>
            <p:ph type="ctrTitle"/>
          </p:nvPr>
        </p:nvSpPr>
        <p:spPr>
          <a:xfrm>
            <a:off x="0" y="-1"/>
            <a:ext cx="7315200" cy="486794"/>
          </a:xfrm>
        </p:spPr>
        <p:txBody>
          <a:bodyPr>
            <a:noAutofit/>
          </a:bodyPr>
          <a:lstStyle/>
          <a:p>
            <a:r>
              <a:rPr lang="en-US" sz="2727" b="1" i="1" dirty="0">
                <a:ln w="3175">
                  <a:noFill/>
                </a:ln>
                <a:solidFill>
                  <a:schemeClr val="bg1"/>
                </a:solidFill>
                <a:latin typeface="Futura Bk BT" panose="020B0502020204020303" pitchFamily="34" charset="0"/>
              </a:rPr>
              <a:t>New Price - Beautiful Location</a:t>
            </a:r>
          </a:p>
        </p:txBody>
      </p:sp>
      <p:sp>
        <p:nvSpPr>
          <p:cNvPr id="3" name="Subtitle 2"/>
          <p:cNvSpPr>
            <a:spLocks noGrp="1"/>
          </p:cNvSpPr>
          <p:nvPr>
            <p:ph type="subTitle" idx="1"/>
          </p:nvPr>
        </p:nvSpPr>
        <p:spPr>
          <a:xfrm>
            <a:off x="133928" y="6172201"/>
            <a:ext cx="7047345" cy="2170946"/>
          </a:xfrm>
          <a:noFill/>
        </p:spPr>
        <p:txBody>
          <a:bodyPr anchor="ctr">
            <a:noAutofit/>
          </a:bodyPr>
          <a:lstStyle/>
          <a:p>
            <a:r>
              <a:rPr lang="en-US" sz="1200" dirty="0">
                <a:solidFill>
                  <a:schemeClr val="bg1"/>
                </a:solidFill>
                <a:latin typeface="Futura Bk BT" panose="020B0502020204020303" pitchFamily="34" charset="0"/>
              </a:rPr>
              <a:t>Take another look! Fresh paint! Beautiful grounds! Resort like amenities! Reasonable HOA fees! Impressive square footage! Corner unit on top floor! Available elevator! Planned community social functions! Inside you'll love the large kitchen with 42'' cabinets that is open to the living room and dining area. The laundry room and guest bath are off of the hallway. Both guest bedrooms can accommodate a queen size bed and have generous closets. </a:t>
            </a:r>
          </a:p>
          <a:p>
            <a:r>
              <a:rPr lang="en-US" sz="1200" dirty="0">
                <a:solidFill>
                  <a:schemeClr val="bg1"/>
                </a:solidFill>
                <a:latin typeface="Futura Bk BT" panose="020B0502020204020303" pitchFamily="34" charset="0"/>
              </a:rPr>
              <a:t>The primary bedroom features a tray ceiling and has its own full bath and large walk-in closet. In 2021, The Retreat at Riverland completed an extensive renovation that included new Energy Star, impact resistant Pella windows, balconies, siding, roofs and landscaping. This truly is a community with several social events planned throughout the year. Great location too, approx. 15 minutes to historic downtown Charleston and 10 minutes to Folly Beach. Owner/seller is a SC licensed Realtor.</a:t>
            </a:r>
          </a:p>
        </p:txBody>
      </p:sp>
      <p:sp>
        <p:nvSpPr>
          <p:cNvPr id="17" name="Rectangle 16"/>
          <p:cNvSpPr/>
          <p:nvPr/>
        </p:nvSpPr>
        <p:spPr>
          <a:xfrm>
            <a:off x="124691" y="8480830"/>
            <a:ext cx="7065818" cy="463204"/>
          </a:xfrm>
          <a:prstGeom prst="rect">
            <a:avLst/>
          </a:prstGeom>
        </p:spPr>
        <p:txBody>
          <a:bodyPr wrap="square">
            <a:spAutoFit/>
          </a:bodyPr>
          <a:lstStyle/>
          <a:p>
            <a:pPr algn="ctr"/>
            <a:r>
              <a:rPr lang="en-US" sz="1455" dirty="0">
                <a:solidFill>
                  <a:schemeClr val="bg1"/>
                </a:solidFill>
                <a:latin typeface="Futura Bk BT" panose="020B0502020204020303" pitchFamily="34" charset="0"/>
              </a:rPr>
              <a:t>Gary Raymond</a:t>
            </a:r>
            <a:br>
              <a:rPr lang="en-US" sz="1091" dirty="0">
                <a:solidFill>
                  <a:schemeClr val="bg1"/>
                </a:solidFill>
                <a:latin typeface="Futura Bk BT" panose="020B0502020204020303" pitchFamily="34" charset="0"/>
              </a:rPr>
            </a:br>
            <a:r>
              <a:rPr lang="en-US" sz="955" dirty="0">
                <a:solidFill>
                  <a:schemeClr val="bg1"/>
                </a:solidFill>
                <a:latin typeface="Futura Bk BT" panose="020B0502020204020303" pitchFamily="34" charset="0"/>
              </a:rPr>
              <a:t>(843) 729-3688 | gary.raymond@agentownedrealty.com</a:t>
            </a:r>
          </a:p>
        </p:txBody>
      </p:sp>
      <p:pic>
        <p:nvPicPr>
          <p:cNvPr id="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981983" y="8451273"/>
            <a:ext cx="1060950" cy="48580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82994" y="8890154"/>
            <a:ext cx="6898279" cy="218201"/>
          </a:xfrm>
          <a:prstGeom prst="rect">
            <a:avLst/>
          </a:prstGeom>
        </p:spPr>
        <p:txBody>
          <a:bodyPr wrap="square">
            <a:spAutoFit/>
          </a:bodyPr>
          <a:lstStyle/>
          <a:p>
            <a:pPr algn="ctr"/>
            <a:r>
              <a:rPr lang="en-US" sz="818" dirty="0">
                <a:solidFill>
                  <a:schemeClr val="bg1"/>
                </a:solidFill>
                <a:latin typeface="Futura Bk BT" panose="020B0502020204020303" pitchFamily="34" charset="0"/>
              </a:rPr>
              <a:t>AgentOwned Preferred Group | 1400-G Palm Blvd. | Isle Of Palms, SC 29451</a:t>
            </a: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009814" y="1911979"/>
            <a:ext cx="1600200" cy="2133600"/>
          </a:xfrm>
          <a:prstGeom prst="rect">
            <a:avLst/>
          </a:prstGeom>
          <a:ln w="76200">
            <a:noFill/>
          </a:ln>
          <a:effectLst/>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009814" y="615862"/>
            <a:ext cx="1600200" cy="1200443"/>
          </a:xfrm>
          <a:prstGeom prst="rect">
            <a:avLst/>
          </a:prstGeom>
          <a:ln w="76200">
            <a:noFill/>
          </a:ln>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715000" y="615862"/>
            <a:ext cx="1600200" cy="1200444"/>
          </a:xfrm>
          <a:prstGeom prst="rect">
            <a:avLst/>
          </a:prstGeom>
          <a:ln w="76200">
            <a:noFill/>
          </a:ln>
          <a:effectLst/>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715000" y="1910851"/>
            <a:ext cx="1600200" cy="2133602"/>
          </a:xfrm>
          <a:prstGeom prst="rect">
            <a:avLst/>
          </a:prstGeom>
          <a:ln w="76200">
            <a:noFill/>
          </a:ln>
          <a:effectLst/>
        </p:spPr>
      </p:pic>
      <p:pic>
        <p:nvPicPr>
          <p:cNvPr id="25" name="Picture 2">
            <a:extLst>
              <a:ext uri="{FF2B5EF4-FFF2-40B4-BE49-F238E27FC236}">
                <a16:creationId xmlns:a16="http://schemas.microsoft.com/office/drawing/2014/main" id="{9ED998BC-893B-4A30-AB87-B616DCFC686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82994" y="8451273"/>
            <a:ext cx="376012" cy="485804"/>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0" y="5402759"/>
            <a:ext cx="7315200" cy="769441"/>
          </a:xfrm>
          <a:prstGeom prst="rect">
            <a:avLst/>
          </a:prstGeom>
          <a:noFill/>
        </p:spPr>
        <p:txBody>
          <a:bodyPr wrap="square" anchor="b">
            <a:spAutoFit/>
          </a:bodyPr>
          <a:lstStyle/>
          <a:p>
            <a:pPr algn="ctr"/>
            <a:r>
              <a:rPr lang="en-US" sz="2800" dirty="0">
                <a:solidFill>
                  <a:schemeClr val="bg1"/>
                </a:solidFill>
                <a:latin typeface="Futura Bk BT" panose="020B0502020204020303" pitchFamily="34" charset="0"/>
              </a:rPr>
              <a:t>1025 Riverland Woods Place #218</a:t>
            </a:r>
          </a:p>
          <a:p>
            <a:pPr algn="ctr"/>
            <a:r>
              <a:rPr lang="en-US" sz="1600" dirty="0">
                <a:solidFill>
                  <a:schemeClr val="bg1"/>
                </a:solidFill>
                <a:latin typeface="Futura Bk BT" panose="020B0502020204020303" pitchFamily="34" charset="0"/>
              </a:rPr>
              <a:t>The Retreat at Riverland | Charleston | MLS# 23020577 | </a:t>
            </a:r>
            <a:r>
              <a:rPr lang="en-US" sz="1600">
                <a:solidFill>
                  <a:schemeClr val="bg1"/>
                </a:solidFill>
                <a:latin typeface="Futura Bk BT" panose="020B0502020204020303" pitchFamily="34" charset="0"/>
              </a:rPr>
              <a:t>$429,000</a:t>
            </a:r>
            <a:endParaRPr lang="en-US" sz="1600" dirty="0">
              <a:solidFill>
                <a:schemeClr val="bg1"/>
              </a:solidFill>
              <a:latin typeface="Futura Bk BT" panose="020B0502020204020303" pitchFamily="34" charset="0"/>
            </a:endParaRPr>
          </a:p>
        </p:txBody>
      </p:sp>
      <p:pic>
        <p:nvPicPr>
          <p:cNvPr id="24" name="Picture 23">
            <a:extLst>
              <a:ext uri="{FF2B5EF4-FFF2-40B4-BE49-F238E27FC236}">
                <a16:creationId xmlns:a16="http://schemas.microsoft.com/office/drawing/2014/main" id="{A34BBC4E-E6CC-4AB2-83F1-80920B6CD2C6}"/>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009814" y="4130682"/>
            <a:ext cx="1600200" cy="1200443"/>
          </a:xfrm>
          <a:prstGeom prst="rect">
            <a:avLst/>
          </a:prstGeom>
          <a:ln w="76200">
            <a:noFill/>
          </a:ln>
          <a:effectLst/>
        </p:spPr>
      </p:pic>
      <p:pic>
        <p:nvPicPr>
          <p:cNvPr id="6" name="Picture 5">
            <a:extLst>
              <a:ext uri="{FF2B5EF4-FFF2-40B4-BE49-F238E27FC236}">
                <a16:creationId xmlns:a16="http://schemas.microsoft.com/office/drawing/2014/main" id="{827E6B12-1AC4-D8FB-351B-0672E559F4B6}"/>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715000" y="4130682"/>
            <a:ext cx="1600200" cy="1200443"/>
          </a:xfrm>
          <a:prstGeom prst="rect">
            <a:avLst/>
          </a:prstGeom>
          <a:ln w="76200">
            <a:noFill/>
          </a:ln>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227</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Futura Bk BT</vt:lpstr>
      <vt:lpstr>Office Theme</vt:lpstr>
      <vt:lpstr>New Price - Beautiful Location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60</cp:revision>
  <dcterms:created xsi:type="dcterms:W3CDTF">2006-08-16T00:00:00Z</dcterms:created>
  <dcterms:modified xsi:type="dcterms:W3CDTF">2023-10-18T22:12:37Z</dcterms:modified>
</cp:coreProperties>
</file>