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438" y="4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1" y="3051132"/>
            <a:ext cx="7777796" cy="1032730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1025 Riverland Woods Place 317</a:t>
            </a:r>
            <a:b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The Retreat at Riverland ~ Charleston, SC 29412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21031232 ~ $302,000</a:t>
            </a:r>
            <a:endParaRPr lang="en-US" sz="10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31300" y="0"/>
            <a:ext cx="7767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Beautiful James Island Condo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46" y="5543705"/>
            <a:ext cx="7715311" cy="19812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Welcome home to this beautiful condo that is in a great location off of Folly Rd! Not far from Folly beach or Downtown! Gated Community with amenities. Easy walk to the beautiful pool, clubhouse, mail boxes and trash drop off **Move in Ready** Fresh paint throughout! New carpet in the two bedrooms! The master bedroom has tray ceilings, a jacuzzi tub and its own brand new porch! All recessed lighting has been replaced throughout. In the living room you have a gas fire place, off the living room is also a brand new balcony. Enjoy being on the 3rd floor with no one above </a:t>
            </a:r>
            <a:r>
              <a:rPr lang="en-US" sz="1400" dirty="0" err="1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above</a:t>
            </a:r>
            <a:r>
              <a:rPr lang="en-US" sz="14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 you and easy access to the elevator. There is also a laundry room where the washer and dryer convey. 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599" y="488271"/>
            <a:ext cx="3402566" cy="25525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65F989A9-EA6A-444C-8436-9F61DAA6E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95737" y="494254"/>
            <a:ext cx="3402566" cy="25405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99E8182-49A1-4E60-A684-EBB66CD38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599" y="4094175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990CBD51-DB75-467E-AD1E-354EE2CC3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21287" y="4094175"/>
            <a:ext cx="1804736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FBCD3FC7-5952-4879-BF04-266547F7B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24943" y="4094175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AA1664A0-286C-4F14-8E6C-42D1D4C49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69503" y="4094175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B2186E33-91C3-4940-B636-9D33714E7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4212" y="7602834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C5EAB40-DBB9-44D6-A01C-A0AD7A378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16900" y="7614866"/>
            <a:ext cx="1804736" cy="134753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8D0ADED4-CAD0-4194-9655-7827DA198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20556" y="7602834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096C4174-17F6-404E-A54C-81FFEA607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65116" y="7605882"/>
            <a:ext cx="1828800" cy="136550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190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1025 Riverland Woods Place 317 The Retreat at Riverland ~ Charleston, SC 29412 MLS# 21031232 ~ $302,000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79</cp:revision>
  <dcterms:created xsi:type="dcterms:W3CDTF">2006-08-16T00:00:00Z</dcterms:created>
  <dcterms:modified xsi:type="dcterms:W3CDTF">2021-12-09T14:57:02Z</dcterms:modified>
</cp:coreProperties>
</file>