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956" y="108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828800"/>
            <a:ext cx="8229600" cy="24384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4442264"/>
            <a:ext cx="64008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6185"/>
            <a:ext cx="2057400" cy="780203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6185"/>
            <a:ext cx="6019800" cy="780203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812800"/>
            <a:ext cx="7086600" cy="24384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3343715"/>
            <a:ext cx="7086600" cy="2012949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8555568"/>
            <a:ext cx="762000" cy="48683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403860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1"/>
            <a:ext cx="403860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4067"/>
            <a:ext cx="8229600" cy="1524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46817"/>
            <a:ext cx="4040188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2046817"/>
            <a:ext cx="4041775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3149601"/>
            <a:ext cx="4040188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3149601"/>
            <a:ext cx="4041775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64067"/>
            <a:ext cx="3008313" cy="154940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2032001"/>
            <a:ext cx="3008313" cy="6136217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364067"/>
            <a:ext cx="5111750" cy="780415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812800"/>
            <a:ext cx="5486400" cy="696384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2442633"/>
            <a:ext cx="5486400" cy="52832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555716"/>
            <a:ext cx="5486400" cy="707136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366184"/>
            <a:ext cx="822960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62788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8555568"/>
            <a:ext cx="2133600" cy="48683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8555568"/>
            <a:ext cx="2895600" cy="486833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8555568"/>
            <a:ext cx="762000" cy="486833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05"/>
            <a:ext cx="7313326" cy="548499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 noChangeShapeType="1"/>
          </p:cNvSpPr>
          <p:nvPr/>
        </p:nvSpPr>
        <p:spPr bwMode="auto">
          <a:xfrm>
            <a:off x="0" y="4343398"/>
            <a:ext cx="7661376" cy="1143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itchFamily="34" charset="0"/>
              </a:rPr>
              <a:t>OPEN HOUSE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itchFamily="34" charset="0"/>
              </a:rPr>
              <a:t>Sunday April 23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itchFamily="34" charset="0"/>
              </a:rPr>
              <a:t>2:00-5:00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6200" y="7467600"/>
            <a:ext cx="5675869" cy="159592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1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5"/>
          <a:stretch/>
        </p:blipFill>
        <p:spPr bwMode="auto">
          <a:xfrm>
            <a:off x="-3177485" y="2139614"/>
            <a:ext cx="1637270" cy="1369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1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3" r="23274" b="8475"/>
          <a:stretch/>
        </p:blipFill>
        <p:spPr bwMode="auto">
          <a:xfrm>
            <a:off x="-1087092" y="2139614"/>
            <a:ext cx="862569" cy="1369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1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5"/>
          <a:stretch/>
        </p:blipFill>
        <p:spPr bwMode="auto">
          <a:xfrm>
            <a:off x="-2293078" y="4257024"/>
            <a:ext cx="1637270" cy="1369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0" y="6266036"/>
            <a:ext cx="7232613" cy="2687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Tw Cen MT" pitchFamily="34" charset="0"/>
                <a:cs typeface="Arial" pitchFamily="34" charset="0"/>
              </a:rPr>
              <a:t>This 1st floor St. Martin floor plan is placed perfectly in The Retreat.. Enter through your own private entrance open to the front porch. Beautiful kitchen with white cabinets, </a:t>
            </a:r>
            <a:r>
              <a:rPr lang="en-US" sz="1600" dirty="0" err="1">
                <a:latin typeface="Tw Cen MT" pitchFamily="34" charset="0"/>
                <a:cs typeface="Arial" pitchFamily="34" charset="0"/>
              </a:rPr>
              <a:t>corian</a:t>
            </a:r>
            <a:r>
              <a:rPr lang="en-US" sz="1600" dirty="0">
                <a:latin typeface="Tw Cen MT" pitchFamily="34" charset="0"/>
                <a:cs typeface="Arial" pitchFamily="34" charset="0"/>
              </a:rPr>
              <a:t> counter tops and new refrigerator. Crown molding throughout main living area. Separate laundry room with new washing machine. This unit offers a very spacious Master Bedroom and larger Guest Bedroom making this a split floor plan providing plenty of privacy. French doors leading to the porch overlooking beautiful landscaping. Pride in ownership shows in this unit, very well maintained. The Retreat is a gated community less than 8 minutes to Folly Beach and approx. 10 minutes to Downtown, with the resort style amenities and state palmetto trees throughout the property makes for an inviting welcome home.</a:t>
            </a:r>
            <a:endParaRPr kumimoji="0" lang="en-US" sz="16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1"/>
          <p:cNvSpPr txBox="1">
            <a:spLocks noChangeArrowheads="1" noChangeShapeType="1"/>
          </p:cNvSpPr>
          <p:nvPr/>
        </p:nvSpPr>
        <p:spPr bwMode="auto">
          <a:xfrm>
            <a:off x="7232614" y="5626402"/>
            <a:ext cx="1909510" cy="1065416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  <a:ex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latin typeface="Tw Cen MT" pitchFamily="34" charset="0"/>
                <a:cs typeface="Arial" pitchFamily="34" charset="0"/>
              </a:rPr>
              <a:t>Rodney Hancock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latin typeface="Tw Cen MT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latin typeface="Tw Cen MT" pitchFamily="34" charset="0"/>
                <a:cs typeface="Arial" pitchFamily="34" charset="0"/>
              </a:rPr>
              <a:t>(843) 437-1347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latin typeface="Tw Cen MT" pitchFamily="34" charset="0"/>
                <a:cs typeface="Arial" pitchFamily="34" charset="0"/>
              </a:rPr>
              <a:t>rodneyhancock08@gmail.com</a:t>
            </a:r>
            <a:br>
              <a:rPr lang="en-US" sz="1050" dirty="0">
                <a:latin typeface="Tw Cen MT" pitchFamily="34" charset="0"/>
                <a:cs typeface="Arial" pitchFamily="34" charset="0"/>
              </a:rPr>
            </a:br>
            <a:r>
              <a:rPr lang="en-US" sz="1050" dirty="0">
                <a:latin typeface="Tw Cen MT" pitchFamily="34" charset="0"/>
                <a:cs typeface="Arial" pitchFamily="34" charset="0"/>
              </a:rPr>
              <a:t>mortgageprofessionalsonline.com</a:t>
            </a:r>
            <a:endParaRPr kumimoji="0" lang="en-US" sz="1050" b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995" y="6982836"/>
            <a:ext cx="1560748" cy="69685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7232614" y="7970707"/>
            <a:ext cx="1909510" cy="98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AgentOwned Charleston Group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902 Savannah Hwy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Charleston, SC 29407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Real </a:t>
            </a: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Estate ● Mortgage</a:t>
            </a:r>
            <a:b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</a:b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Insurance ● Business Brokerage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788" y="8953632"/>
            <a:ext cx="139417" cy="19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3" name="WordArt 20"/>
          <p:cNvSpPr>
            <a:spLocks noChangeArrowheads="1" noChangeShapeType="1" noTextEdit="1"/>
          </p:cNvSpPr>
          <p:nvPr/>
        </p:nvSpPr>
        <p:spPr bwMode="auto">
          <a:xfrm>
            <a:off x="9829800" y="5181600"/>
            <a:ext cx="2345672" cy="466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kern="10" spc="72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Tw Cen MT"/>
              </a:rPr>
              <a:t>$450,000</a:t>
            </a:r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3048" y="2290187"/>
            <a:ext cx="1216152" cy="91211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3048" y="1145795"/>
            <a:ext cx="1216152" cy="91211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3048" y="1404"/>
            <a:ext cx="1216152" cy="91211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175326" y="4197640"/>
            <a:ext cx="1654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$450,000</a:t>
            </a:r>
          </a:p>
        </p:txBody>
      </p:sp>
      <p:sp>
        <p:nvSpPr>
          <p:cNvPr id="21" name="Text Box 3"/>
          <p:cNvSpPr txBox="1">
            <a:spLocks noChangeArrowheads="1" noChangeShapeType="1"/>
          </p:cNvSpPr>
          <p:nvPr/>
        </p:nvSpPr>
        <p:spPr bwMode="auto">
          <a:xfrm>
            <a:off x="6468" y="5486400"/>
            <a:ext cx="722614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1025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Riverland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 Woods Place #701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The Retreat at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Riverland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 Charleston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 MLS# 16025699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 </a:t>
            </a: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$191,500</a:t>
            </a:r>
            <a:endParaRPr kumimoji="0" lang="en-US" sz="1050" b="1" i="0" u="none" strike="noStrike" cap="none" normalizeH="0" baseline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  <a:cs typeface="Arial" pitchFamily="34" charset="0"/>
            </a:endParaRPr>
          </a:p>
        </p:txBody>
      </p:sp>
      <p:pic>
        <p:nvPicPr>
          <p:cNvPr id="32" name="Picture 1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3048" y="3434578"/>
            <a:ext cx="1216152" cy="91211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3048" y="4578970"/>
            <a:ext cx="1216152" cy="91211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0167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58</TotalTime>
  <Words>190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Book Antiqua</vt:lpstr>
      <vt:lpstr>Lucida Sans</vt:lpstr>
      <vt:lpstr>Trajan Pro</vt:lpstr>
      <vt:lpstr>Tw Cen MT</vt:lpstr>
      <vt:lpstr>Wingdings</vt:lpstr>
      <vt:lpstr>Wingdings 2</vt:lpstr>
      <vt:lpstr>Wingdings 3</vt:lpstr>
      <vt:lpstr>Apex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18</cp:revision>
  <dcterms:created xsi:type="dcterms:W3CDTF">2006-08-16T00:00:00Z</dcterms:created>
  <dcterms:modified xsi:type="dcterms:W3CDTF">2017-04-19T15:57:48Z</dcterms:modified>
</cp:coreProperties>
</file>