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2/26/2024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2/26/2024</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49528"/>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Beautiful Condo on James Island</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9" y="5432217"/>
            <a:ext cx="6816296" cy="361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dirty="0">
                <a:latin typeface="Tw Cen MT" pitchFamily="34" charset="0"/>
                <a:cs typeface="Arial" pitchFamily="34" charset="0"/>
              </a:rPr>
              <a:t>Beautiful 2 bed 2 bath condo in The Retreat at Riverland. Property has security gate to enter community. Located on the third floor of the building and very close to the elevator. Larger floor plan. New LVP flooring throughout main living areas. Kitchen boasts stainless steel appliances, including a new stove, and tiled backsplash over sink. Two large bedrooms each w/walk-in closets. Second bedroom has direct access to screened porch. Master bathroom has glass shower. Hall bath includes soaking tub. Separate laundry room w/built-in cabinets and stackable washer/dryer. Spacious family room w/gas fireplace that connects to formal dining room. Sun room and screened porch that overlook quiet wooded preserve. New water heater. Community includes pool, fitness center, and walking/jogging trails! MINUTES to Folly Beach and downtown CHS. Boat/RV storage available.</a:t>
            </a:r>
          </a:p>
        </p:txBody>
      </p:sp>
      <p:sp>
        <p:nvSpPr>
          <p:cNvPr id="9" name="Text Box 11"/>
          <p:cNvSpPr txBox="1">
            <a:spLocks noChangeArrowheads="1" noChangeShapeType="1"/>
          </p:cNvSpPr>
          <p:nvPr/>
        </p:nvSpPr>
        <p:spPr bwMode="auto">
          <a:xfrm>
            <a:off x="7158290" y="4678392"/>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495214"/>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289217"/>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1025 Riverland Woods Place 713</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Charleston, SC 29412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MLS# 24004212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$449,000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924" y="1035737"/>
            <a:ext cx="4569945" cy="3046896"/>
          </a:xfrm>
          <a:prstGeom prst="rect">
            <a:avLst/>
          </a:prstGeom>
          <a:ln w="12700">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7086257" y="2711490"/>
            <a:ext cx="2056029" cy="1370686"/>
          </a:xfrm>
          <a:prstGeom prst="rect">
            <a:avLst/>
          </a:prstGeom>
          <a:ln w="12700">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2362200" y="838200"/>
            <a:ext cx="1752600" cy="1752600"/>
          </a:xfrm>
          <a:prstGeom prst="diagStripe">
            <a:avLst/>
          </a:prstGeom>
          <a:solidFill>
            <a:srgbClr val="FF0000"/>
          </a:solidFill>
          <a:ln>
            <a:solidFill>
              <a:srgbClr val="FF0000"/>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511585" y="1232697"/>
            <a:ext cx="1630575"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latin typeface="Tw Cen MT" panose="020B0602020104020603" pitchFamily="34" charset="0"/>
              </a:rPr>
              <a:t>REDUCED</a:t>
            </a:r>
          </a:p>
        </p:txBody>
      </p:sp>
      <p:pic>
        <p:nvPicPr>
          <p:cNvPr id="13" name="Picture 12">
            <a:extLst>
              <a:ext uri="{FF2B5EF4-FFF2-40B4-BE49-F238E27FC236}">
                <a16:creationId xmlns:a16="http://schemas.microsoft.com/office/drawing/2014/main" id="{7EB20773-6168-CEDC-C2A3-B9430F8BD5A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804048" y="2711490"/>
            <a:ext cx="2056029" cy="1370686"/>
          </a:xfrm>
          <a:prstGeom prst="rect">
            <a:avLst/>
          </a:prstGeom>
          <a:ln w="12700">
            <a:solidFill>
              <a:schemeClr val="tx1"/>
            </a:solidFill>
          </a:ln>
        </p:spPr>
      </p:pic>
      <p:pic>
        <p:nvPicPr>
          <p:cNvPr id="14" name="Picture 13">
            <a:extLst>
              <a:ext uri="{FF2B5EF4-FFF2-40B4-BE49-F238E27FC236}">
                <a16:creationId xmlns:a16="http://schemas.microsoft.com/office/drawing/2014/main" id="{14D7086C-031F-915D-D727-C5EF7081A68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088403" y="1035737"/>
            <a:ext cx="2053795" cy="1369197"/>
          </a:xfrm>
          <a:prstGeom prst="rect">
            <a:avLst/>
          </a:prstGeom>
          <a:ln w="12700">
            <a:solidFill>
              <a:schemeClr val="tx1"/>
            </a:solidFill>
          </a:ln>
        </p:spPr>
      </p:pic>
      <p:pic>
        <p:nvPicPr>
          <p:cNvPr id="15" name="Picture 14">
            <a:extLst>
              <a:ext uri="{FF2B5EF4-FFF2-40B4-BE49-F238E27FC236}">
                <a16:creationId xmlns:a16="http://schemas.microsoft.com/office/drawing/2014/main" id="{890A8733-4401-22BD-EC37-091F24BB343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807608" y="1037049"/>
            <a:ext cx="2053461" cy="1368974"/>
          </a:xfrm>
          <a:prstGeom prst="rect">
            <a:avLst/>
          </a:prstGeom>
          <a:ln w="12700">
            <a:solidFill>
              <a:schemeClr val="tx1"/>
            </a:solidFill>
          </a:ln>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458</TotalTime>
  <Words>220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123</cp:revision>
  <dcterms:created xsi:type="dcterms:W3CDTF">2006-08-16T00:00:00Z</dcterms:created>
  <dcterms:modified xsi:type="dcterms:W3CDTF">2024-02-26T14:42:42Z</dcterms:modified>
</cp:coreProperties>
</file>