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3/27/2024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3/27/2024</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1336"/>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Vacant and Move-In Ready!</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432217"/>
            <a:ext cx="6816296" cy="361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dirty="0">
                <a:latin typeface="Tw Cen MT" pitchFamily="34" charset="0"/>
                <a:cs typeface="Arial" pitchFamily="34" charset="0"/>
              </a:rPr>
              <a:t>Beautiful 2 bed 2 bath condo in The Retreat at Riverland. Property has security gate to enter community. Located on the third floor of the building and very close to the elevator. Larger floor plan. New LVP flooring throughout main living areas. Kitchen boasts stainless steel appliances, including a new stove, and tiled backsplash over sink. Two large bedrooms each w/walk-in closets. Second bedroom has direct access to screened porch. Master bathroom has glass shower. Hall bath includes soaking tub. Separate laundry room w/built-in cabinets and stackable washer/dryer. Spacious family room w/gas fireplace that connects to formal dining room. Sun room and screened porch that overlook quiet wooded preserve. New water heater. Community includes pool, fitness center, and walking/jogging trails! MINUTES to Folly Beach and downtown CHS. Boat/RV storage available.</a:t>
            </a: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1025 Riverland Woods Place 713</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MLS# 24004212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$444,500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924" y="1035869"/>
            <a:ext cx="4569945" cy="304663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7086257" y="2711490"/>
            <a:ext cx="2056029" cy="1369196"/>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0" y="1035737"/>
            <a:ext cx="1752600" cy="1752600"/>
          </a:xfrm>
          <a:prstGeom prst="diagStripe">
            <a:avLst/>
          </a:prstGeom>
          <a:solidFill>
            <a:srgbClr val="FF0000"/>
          </a:solidFill>
          <a:ln>
            <a:solidFill>
              <a:srgbClr val="FF00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49385" y="1430234"/>
            <a:ext cx="1630575" cy="523220"/>
          </a:xfrm>
          <a:prstGeom prst="rect">
            <a:avLst/>
          </a:prstGeom>
          <a:noFill/>
        </p:spPr>
        <p:txBody>
          <a:bodyPr wrap="none" rtlCol="0">
            <a:spAutoFit/>
          </a:bodyPr>
          <a:lstStyle/>
          <a:p>
            <a:pPr algn="ctr"/>
            <a:r>
              <a:rPr lang="en-US" sz="2800" b="1" dirty="0">
                <a:effectLst>
                  <a:outerShdw blurRad="38100" dist="38100" dir="2700000" algn="tl">
                    <a:srgbClr val="000000">
                      <a:alpha val="43137"/>
                    </a:srgbClr>
                  </a:outerShdw>
                </a:effectLst>
                <a:latin typeface="Tw Cen MT" panose="020B0602020104020603" pitchFamily="34" charset="0"/>
              </a:rPr>
              <a:t>REDUCED</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804048" y="2711490"/>
            <a:ext cx="2056029" cy="1370686"/>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088403" y="1035737"/>
            <a:ext cx="2053795" cy="1369196"/>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807608" y="1037049"/>
            <a:ext cx="2053461" cy="1368974"/>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464</TotalTime>
  <Words>220</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127</cp:revision>
  <dcterms:created xsi:type="dcterms:W3CDTF">2006-08-16T00:00:00Z</dcterms:created>
  <dcterms:modified xsi:type="dcterms:W3CDTF">2024-03-27T15:58:21Z</dcterms:modified>
</cp:coreProperties>
</file>