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3" y="102872"/>
            <a:ext cx="8000994" cy="5333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Flood Std" panose="03090602040405060206" pitchFamily="66" charset="0"/>
              </a:rPr>
              <a:t>Turn-key Airbnb Property For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439712"/>
            <a:ext cx="8229599" cy="18566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Completely Remodeled In 2023 (New Everything!)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 HOA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$33,556 Annual income (after all management expenses)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more Airbnb properties available with cap rates close to 8%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*inquire for more details!</a:t>
            </a:r>
            <a:endParaRPr lang="en-US" sz="15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9134474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Atlas </a:t>
            </a:r>
            <a:r>
              <a:rPr lang="en-US" sz="1600" b="1" dirty="0" err="1">
                <a:latin typeface="Century Gothic" panose="020B0502020202020204" pitchFamily="34" charset="0"/>
              </a:rPr>
              <a:t>Fathalla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The Home At Last Team</a:t>
            </a:r>
            <a:endParaRPr lang="en-US" sz="1050" i="1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843-779-5613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atlas.home.expert@gmail.com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616" y="862994"/>
            <a:ext cx="3887853" cy="25919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1" y="7299160"/>
            <a:ext cx="2492038" cy="16613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782" y="7299160"/>
            <a:ext cx="2492037" cy="16613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259" y="7299160"/>
            <a:ext cx="2492037" cy="16613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14303" y="4667427"/>
            <a:ext cx="800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1026 Holcombe Road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Berkley Hills | Hanahan, SC 29410 | MLS# 24026373 | $449,900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E6403F-F776-4072-D7FE-5F8B31763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044" y="6879925"/>
            <a:ext cx="1828800" cy="1219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79" y="9197592"/>
            <a:ext cx="1619483" cy="766317"/>
          </a:xfrm>
          <a:prstGeom prst="rect">
            <a:avLst/>
          </a:prstGeom>
          <a:effectLst/>
        </p:spPr>
      </p:pic>
      <p:pic>
        <p:nvPicPr>
          <p:cNvPr id="5" name="Picture 2" descr="agent_headshot">
            <a:extLst>
              <a:ext uri="{FF2B5EF4-FFF2-40B4-BE49-F238E27FC236}">
                <a16:creationId xmlns:a16="http://schemas.microsoft.com/office/drawing/2014/main" id="{A196E66B-8753-7195-C6BD-F107489D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" y="9181906"/>
            <a:ext cx="797689" cy="7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2051</TotalTime>
  <Words>77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Flood Std</vt:lpstr>
      <vt:lpstr>Office Theme</vt:lpstr>
      <vt:lpstr>Turn-key Airbnb Property For Sale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120</cp:revision>
  <dcterms:created xsi:type="dcterms:W3CDTF">2016-07-16T19:46:25Z</dcterms:created>
  <dcterms:modified xsi:type="dcterms:W3CDTF">2024-12-05T19:03:52Z</dcterms:modified>
</cp:coreProperties>
</file>