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366" y="0"/>
            <a:ext cx="7771764" cy="1005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0800000">
            <a:off x="-1066800" y="49499"/>
            <a:ext cx="152400" cy="1371601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C00000">
                  <a:alpha val="50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9368" y="9144000"/>
            <a:ext cx="77917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Rick Willis </a:t>
            </a:r>
            <a:endParaRPr lang="en-US" sz="1200" dirty="0" smtClean="0"/>
          </a:p>
          <a:p>
            <a:pPr algn="ctr"/>
            <a:r>
              <a:rPr lang="en-US" sz="1400" dirty="0" smtClean="0"/>
              <a:t>843-327-3017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sz="1400" dirty="0"/>
              <a:t>Rick@RickWillis.com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sz="1400" dirty="0" smtClean="0"/>
              <a:t>The </a:t>
            </a:r>
            <a:r>
              <a:rPr lang="en-US" sz="1400" dirty="0"/>
              <a:t>Group, LLC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74"/>
          <a:stretch/>
        </p:blipFill>
        <p:spPr>
          <a:xfrm>
            <a:off x="2504916" y="7537956"/>
            <a:ext cx="2743200" cy="1562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712" y="4715560"/>
            <a:ext cx="76916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1028 </a:t>
            </a:r>
            <a:r>
              <a:rPr lang="en-US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Jervey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Point Road</a:t>
            </a:r>
          </a:p>
          <a:p>
            <a:pPr algn="ctr"/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River Reach 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Pointe · Wando · MLS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16003369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425,000</a:t>
            </a:r>
            <a:endParaRPr lang="en-US" sz="1400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51" y="76200"/>
            <a:ext cx="7618731" cy="830997"/>
          </a:xfrm>
          <a:prstGeom prst="rect">
            <a:avLst/>
          </a:prstGeom>
          <a:solidFill>
            <a:schemeClr val="tx2"/>
          </a:solidFill>
          <a:ln w="57150" cap="sq" cmpd="thinThick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 Lot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7ft at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 tide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 includes deeded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boat slip</a:t>
            </a:r>
            <a:endParaRPr lang="en-US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29" y="1103587"/>
            <a:ext cx="5498375" cy="3468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127328" y="5436612"/>
            <a:ext cx="5498376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Deep water </a:t>
            </a:r>
            <a:r>
              <a:rPr lang="en-US" sz="1200" dirty="0" smtClean="0">
                <a:solidFill>
                  <a:schemeClr val="tx1"/>
                </a:solidFill>
              </a:rPr>
              <a:t>lot: 7ft </a:t>
            </a:r>
            <a:r>
              <a:rPr lang="en-US" sz="1200" dirty="0">
                <a:solidFill>
                  <a:schemeClr val="tx1"/>
                </a:solidFill>
              </a:rPr>
              <a:t>of water at low tide and includes a deeded boat slip at the end of the community </a:t>
            </a:r>
            <a:r>
              <a:rPr lang="en-US" sz="1200" dirty="0" smtClean="0">
                <a:solidFill>
                  <a:schemeClr val="tx1"/>
                </a:solidFill>
              </a:rPr>
              <a:t>dock. </a:t>
            </a:r>
            <a:r>
              <a:rPr lang="en-US" sz="1200" dirty="0">
                <a:solidFill>
                  <a:schemeClr val="tx1"/>
                </a:solidFill>
              </a:rPr>
              <a:t>Y</a:t>
            </a:r>
            <a:r>
              <a:rPr lang="en-US" sz="1200" dirty="0" smtClean="0">
                <a:solidFill>
                  <a:schemeClr val="tx1"/>
                </a:solidFill>
              </a:rPr>
              <a:t>ou </a:t>
            </a:r>
            <a:r>
              <a:rPr lang="en-US" sz="1200" dirty="0">
                <a:solidFill>
                  <a:schemeClr val="tx1"/>
                </a:solidFill>
              </a:rPr>
              <a:t>pay $750/</a:t>
            </a:r>
            <a:r>
              <a:rPr lang="en-US" sz="1200" dirty="0" err="1">
                <a:solidFill>
                  <a:schemeClr val="tx1"/>
                </a:solidFill>
              </a:rPr>
              <a:t>yr</a:t>
            </a:r>
            <a:r>
              <a:rPr lang="en-US" sz="1200" dirty="0">
                <a:solidFill>
                  <a:schemeClr val="tx1"/>
                </a:solidFill>
              </a:rPr>
              <a:t> fee for the boat slip and the rest of the community pays for the maintenance or replacement of the dock that accesses the boat slips</a:t>
            </a:r>
            <a:r>
              <a:rPr lang="en-US" sz="1200" dirty="0" smtClean="0">
                <a:solidFill>
                  <a:schemeClr val="tx1"/>
                </a:solidFill>
              </a:rPr>
              <a:t>!!!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2 </a:t>
            </a:r>
            <a:r>
              <a:rPr lang="en-US" sz="1200" dirty="0">
                <a:solidFill>
                  <a:schemeClr val="tx1"/>
                </a:solidFill>
              </a:rPr>
              <a:t>other deep water lots are for sale in the same community and priced $200,000 higher plus they have to build their own dock!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This </a:t>
            </a:r>
            <a:r>
              <a:rPr lang="en-US" sz="1200" dirty="0">
                <a:solidFill>
                  <a:schemeClr val="tx1"/>
                </a:solidFill>
              </a:rPr>
              <a:t>lot is at the rear of the subdivision and can accommodate up to a 5,000 </a:t>
            </a:r>
            <a:r>
              <a:rPr lang="en-US" sz="1200" dirty="0" err="1">
                <a:solidFill>
                  <a:schemeClr val="tx1"/>
                </a:solidFill>
              </a:rPr>
              <a:t>sq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2 </a:t>
            </a:r>
            <a:r>
              <a:rPr lang="en-US" sz="1200" dirty="0">
                <a:solidFill>
                  <a:schemeClr val="tx1"/>
                </a:solidFill>
              </a:rPr>
              <a:t>story home with spectacular views of the Wando River.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New </a:t>
            </a:r>
            <a:r>
              <a:rPr lang="en-US" sz="1200" dirty="0">
                <a:solidFill>
                  <a:schemeClr val="tx1"/>
                </a:solidFill>
              </a:rPr>
              <a:t>schools scheduled to open later this year. Elementary through High School.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48600" y="6858000"/>
            <a:ext cx="49523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MLS #15010203 - 30.41 acres - $1,500,000</a:t>
            </a:r>
          </a:p>
          <a:p>
            <a:pPr algn="ctr"/>
            <a:r>
              <a:rPr lang="en-US" sz="1100" b="1" dirty="0"/>
              <a:t>MLS #15010204 - 20.06 acres - $1,100,000 | MLS #15010206 - 10 acres - $580,000</a:t>
            </a:r>
          </a:p>
          <a:p>
            <a:pPr algn="ctr"/>
            <a:r>
              <a:rPr lang="en-US" sz="1100" b="1" dirty="0"/>
              <a:t>MLS #15010208 - 5 acres - $299,000 | MLS #15010210 - 3 acres - $199,000</a:t>
            </a:r>
          </a:p>
        </p:txBody>
      </p:sp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185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A. Thomas Price</cp:lastModifiedBy>
  <cp:revision>38</cp:revision>
  <dcterms:created xsi:type="dcterms:W3CDTF">2006-08-16T00:00:00Z</dcterms:created>
  <dcterms:modified xsi:type="dcterms:W3CDTF">2016-03-28T01:48:51Z</dcterms:modified>
</cp:coreProperties>
</file>