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487269"/>
            <a:ext cx="964870" cy="1350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64871" y="5716402"/>
            <a:ext cx="26165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dobe Garamond Pro Bold" pitchFamily="18" charset="0"/>
              </a:rPr>
              <a:t>Sherri Seymour</a:t>
            </a:r>
          </a:p>
          <a:p>
            <a:r>
              <a:rPr lang="en-US" sz="1600" dirty="0" smtClean="0">
                <a:latin typeface="Adobe Garamond Pro" pitchFamily="18" charset="0"/>
              </a:rPr>
              <a:t>843-303-3495</a:t>
            </a:r>
            <a:endParaRPr lang="en-US" sz="1600" dirty="0">
              <a:latin typeface="Adobe Garamond Pro" pitchFamily="18" charset="0"/>
            </a:endParaRPr>
          </a:p>
          <a:p>
            <a:r>
              <a:rPr lang="en-US" sz="1600" dirty="0">
                <a:latin typeface="Adobe Garamond Pro" pitchFamily="18" charset="0"/>
              </a:rPr>
              <a:t>Seymour.Sherri@gmail.com</a:t>
            </a:r>
            <a:endParaRPr lang="en-US" sz="1600" dirty="0">
              <a:latin typeface="Adobe Garamond Pro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282294" y="5639419"/>
            <a:ext cx="1861705" cy="1138852"/>
            <a:chOff x="7282294" y="5734050"/>
            <a:chExt cx="1861705" cy="113885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9221" y="5734050"/>
              <a:ext cx="1847850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7282294" y="6226571"/>
              <a:ext cx="186170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dobe Garamond Pro" pitchFamily="18" charset="0"/>
                </a:rPr>
                <a:t>CCBG Real Estate </a:t>
              </a:r>
              <a:r>
                <a:rPr lang="en-US" sz="1200" dirty="0" smtClean="0">
                  <a:latin typeface="Adobe Garamond Pro" pitchFamily="18" charset="0"/>
                </a:rPr>
                <a:t>Group</a:t>
              </a:r>
              <a:br>
                <a:rPr lang="en-US" sz="1200" dirty="0" smtClean="0">
                  <a:latin typeface="Adobe Garamond Pro" pitchFamily="18" charset="0"/>
                </a:rPr>
              </a:br>
              <a:r>
                <a:rPr lang="en-US" sz="1200" dirty="0" smtClean="0">
                  <a:latin typeface="Adobe Garamond Pro" pitchFamily="18" charset="0"/>
                </a:rPr>
                <a:t>PO Box </a:t>
              </a:r>
              <a:r>
                <a:rPr lang="en-US" sz="1200" dirty="0">
                  <a:latin typeface="Adobe Garamond Pro" pitchFamily="18" charset="0"/>
                </a:rPr>
                <a:t>1440</a:t>
              </a:r>
            </a:p>
            <a:p>
              <a:pPr algn="ctr"/>
              <a:r>
                <a:rPr lang="en-US" sz="1200" dirty="0">
                  <a:latin typeface="Adobe Garamond Pro" pitchFamily="18" charset="0"/>
                </a:rPr>
                <a:t>Mount </a:t>
              </a:r>
              <a:r>
                <a:rPr lang="en-US" sz="1200" dirty="0" smtClean="0">
                  <a:latin typeface="Adobe Garamond Pro" pitchFamily="18" charset="0"/>
                </a:rPr>
                <a:t>Pleasant, SC </a:t>
              </a:r>
              <a:r>
                <a:rPr lang="en-US" sz="1200" dirty="0">
                  <a:latin typeface="Adobe Garamond Pro" pitchFamily="18" charset="0"/>
                </a:rPr>
                <a:t>29465</a:t>
              </a:r>
              <a:endParaRPr lang="en-US" sz="1200" dirty="0">
                <a:latin typeface="Adobe Garamond Pro" pitchFamily="18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800"/>
            <a:ext cx="7315200" cy="54864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799" y="4801"/>
            <a:ext cx="7322127" cy="1374000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2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itchFamily="18" charset="0"/>
              </a:rPr>
              <a:t>4 Bedrooms in Dorchester District 2 For $125,000!</a:t>
            </a:r>
            <a:endParaRPr lang="en-US" sz="26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19327"/>
            <a:ext cx="7315200" cy="1373999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Beautiful 4 bedroom remodeled home on a corner lot in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Dorchester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II school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district. The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home offers a new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kitchen, new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flooring, paint and tiled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bathrooms. On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the lot is a large 958 sq. ft.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workshop!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Come </a:t>
            </a:r>
            <a:r>
              <a:rPr lang="en-US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see this wonderful home.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" y="1376309"/>
            <a:ext cx="1832000" cy="1374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" y="4800"/>
            <a:ext cx="1832000" cy="1374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" y="2747818"/>
            <a:ext cx="1832000" cy="13740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" y="4119327"/>
            <a:ext cx="1832000" cy="13740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5562514"/>
            <a:ext cx="914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dobe Garamond Pro Bold" pitchFamily="18" charset="0"/>
              </a:rPr>
              <a:t>1028 Margaret </a:t>
            </a:r>
            <a:r>
              <a:rPr lang="en-US" b="1" dirty="0" smtClean="0">
                <a:latin typeface="Adobe Garamond Pro Bold" pitchFamily="18" charset="0"/>
              </a:rPr>
              <a:t>Dr</a:t>
            </a:r>
            <a:endParaRPr lang="en-US" b="1" dirty="0">
              <a:latin typeface="Adobe Garamond Pro Bold" pitchFamily="18" charset="0"/>
            </a:endParaRPr>
          </a:p>
          <a:p>
            <a:pPr algn="ctr"/>
            <a:r>
              <a:rPr lang="en-US" b="1" dirty="0">
                <a:latin typeface="Adobe Garamond Pro Bold" pitchFamily="18" charset="0"/>
              </a:rPr>
              <a:t>Fairlawn</a:t>
            </a:r>
          </a:p>
          <a:p>
            <a:pPr algn="ctr"/>
            <a:r>
              <a:rPr lang="en-US" b="1" dirty="0">
                <a:latin typeface="Adobe Garamond Pro Bold" pitchFamily="18" charset="0"/>
              </a:rPr>
              <a:t>Ladson, SC 29456</a:t>
            </a:r>
          </a:p>
          <a:p>
            <a:pPr algn="ctr"/>
            <a:r>
              <a:rPr lang="en-US" b="1" dirty="0">
                <a:latin typeface="Adobe Garamond Pro Bold" pitchFamily="18" charset="0"/>
              </a:rPr>
              <a:t>MLS# 14030372</a:t>
            </a:r>
          </a:p>
        </p:txBody>
      </p:sp>
    </p:spTree>
    <p:extLst>
      <p:ext uri="{BB962C8B-B14F-4D97-AF65-F5344CB8AC3E}">
        <p14:creationId xmlns:p14="http://schemas.microsoft.com/office/powerpoint/2010/main" val="3161769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72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4 Bedrooms in Dorchester District 2 For $125,000!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Bedrooms in Dorchester District 2 For $125,000!</dc:title>
  <dc:creator>CVH360</dc:creator>
  <cp:lastModifiedBy>atp1313@gmail.com</cp:lastModifiedBy>
  <cp:revision>3</cp:revision>
  <dcterms:created xsi:type="dcterms:W3CDTF">2006-08-16T00:00:00Z</dcterms:created>
  <dcterms:modified xsi:type="dcterms:W3CDTF">2014-12-04T20:46:45Z</dcterms:modified>
</cp:coreProperties>
</file>