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54A"/>
    <a:srgbClr val="282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834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3" y="-1"/>
            <a:ext cx="7772400" cy="51816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1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305893"/>
            <a:ext cx="7772400" cy="633996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1029 Loyalist Court</a:t>
            </a:r>
            <a:br>
              <a:rPr lang="en-US" sz="2000" b="1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Snee Farm ~ Mount Pleasant, SC 29464 ~ MLS# 17014563 ~ $449,000</a:t>
            </a:r>
            <a:endParaRPr lang="en-US" sz="1200" dirty="0">
              <a:solidFill>
                <a:schemeClr val="tx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637" y="6064182"/>
            <a:ext cx="7773769" cy="1508015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This charming brick ranch 3 bedroom, 2 bath with FROG is situated on a quiet cul-de-sac in Snee Farm. </a:t>
            </a:r>
          </a:p>
          <a:p>
            <a:endParaRPr lang="en-US" sz="13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Seller has recently replaced the roof, HVAC, repainted, and added new carpet in the spare bedrooms. </a:t>
            </a:r>
          </a:p>
          <a:p>
            <a:endParaRPr lang="en-US" sz="13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Plenty of room for buyer to add their own personal touches as they see fit.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1650" y="8924631"/>
            <a:ext cx="422994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Mary Beth Bennett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367-1774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marybeth.bennett@agentownedrealty.com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www.chsarealiving.com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" y="0"/>
            <a:ext cx="7772398" cy="707886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lang="en-US" sz="4000" b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90000"/>
                    </a:prstClr>
                  </a:outerShdw>
                </a:effectLst>
                <a:latin typeface="Gabriola" panose="04040605051002020D02" pitchFamily="82" charset="0"/>
              </a:rPr>
              <a:t>Lowest Priced Single Family Home In Snee Farm</a:t>
            </a: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0803" y="9014776"/>
            <a:ext cx="609697" cy="7122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472" y="4038600"/>
            <a:ext cx="1714500" cy="11430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3522" y="40386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3" y="40386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56947" y="40386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7997" y="4038600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472" y="7696491"/>
            <a:ext cx="1714500" cy="1143000"/>
          </a:xfrm>
          <a:prstGeom prst="rect">
            <a:avLst/>
          </a:prstGeom>
          <a:ln w="3175">
            <a:solidFill>
              <a:schemeClr val="bg1"/>
            </a:solidFill>
          </a:ln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13522" y="7696491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953" y="7696491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56947" y="7696491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27997" y="7696491"/>
            <a:ext cx="1714500" cy="1143000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91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1029 Loyalist Court Snee Farm ~ Mount Pleasant, SC 29464 ~ MLS# 17014563 ~ $449,000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42</cp:revision>
  <dcterms:created xsi:type="dcterms:W3CDTF">2006-08-16T00:00:00Z</dcterms:created>
  <dcterms:modified xsi:type="dcterms:W3CDTF">2017-07-27T17:57:11Z</dcterms:modified>
</cp:coreProperties>
</file>