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-324" y="44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8757514"/>
            <a:ext cx="7772400" cy="130088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7772" y="8878214"/>
            <a:ext cx="1912010" cy="10460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005279" y="8864803"/>
            <a:ext cx="5767121" cy="104607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007870" y="5923280"/>
            <a:ext cx="5505450" cy="268224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007870" y="8873388"/>
            <a:ext cx="5699760" cy="100584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770" y="8900759"/>
            <a:ext cx="1748790" cy="100584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772584" y="346923"/>
            <a:ext cx="4987290" cy="535517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6800850" y="335280"/>
            <a:ext cx="712470" cy="558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70220" y="894081"/>
            <a:ext cx="1748790" cy="809095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894080"/>
            <a:ext cx="4728210" cy="809096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70220" y="9164324"/>
            <a:ext cx="1878330" cy="535517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1" y="9164038"/>
            <a:ext cx="4737461" cy="53551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5181870" y="0"/>
            <a:ext cx="272034" cy="100584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5220732" y="894080"/>
            <a:ext cx="194310" cy="916432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220732" y="0"/>
            <a:ext cx="194310" cy="78232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4926727" y="287258"/>
            <a:ext cx="782320" cy="20780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51" y="335280"/>
            <a:ext cx="6930390" cy="145288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520751" y="2346960"/>
            <a:ext cx="6930390" cy="659384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5860" y="4023361"/>
            <a:ext cx="6054646" cy="2454063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2235200"/>
            <a:ext cx="7772400" cy="16764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2346960"/>
            <a:ext cx="1101090" cy="14528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165860" y="2346960"/>
            <a:ext cx="6606540" cy="14528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860" y="2346960"/>
            <a:ext cx="6477000" cy="145288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2570480"/>
            <a:ext cx="1101090" cy="102912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518160" y="2331365"/>
            <a:ext cx="330327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118166" y="2331365"/>
            <a:ext cx="330327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390" y="400473"/>
            <a:ext cx="6930390" cy="127592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18160" y="3576320"/>
            <a:ext cx="3303270" cy="52527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080510" y="3576320"/>
            <a:ext cx="3303270" cy="52527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518160" y="2570480"/>
            <a:ext cx="3303270" cy="938784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080510" y="2570480"/>
            <a:ext cx="3303270" cy="938784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9164320"/>
            <a:ext cx="453390" cy="558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400473"/>
            <a:ext cx="6865620" cy="1275927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8160" y="2570480"/>
            <a:ext cx="1360170" cy="637032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007870" y="2570480"/>
            <a:ext cx="5440680" cy="648208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60170" y="8046720"/>
            <a:ext cx="6217920" cy="100584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7772" y="6705600"/>
            <a:ext cx="7772400" cy="130088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7772" y="6839712"/>
            <a:ext cx="1243584" cy="10460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313536" y="6826301"/>
            <a:ext cx="6458864" cy="104607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6817360"/>
            <a:ext cx="6217920" cy="100584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230630" y="0"/>
            <a:ext cx="85496" cy="10071811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5311140" y="9164321"/>
            <a:ext cx="2266950" cy="535517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6845298"/>
            <a:ext cx="1230630" cy="97324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360170" y="9164036"/>
            <a:ext cx="3886200" cy="535517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6490" y="0"/>
            <a:ext cx="6445910" cy="6701130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18160" y="335280"/>
            <a:ext cx="6930390" cy="145288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20751" y="2346960"/>
            <a:ext cx="6930390" cy="66385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181600" y="9164321"/>
            <a:ext cx="2266950" cy="535517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18160" y="9164036"/>
            <a:ext cx="4607921" cy="535517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810512"/>
            <a:ext cx="7772400" cy="46939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877568"/>
            <a:ext cx="453390" cy="3352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01967" y="1877568"/>
            <a:ext cx="7270433" cy="3352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865926"/>
            <a:ext cx="453390" cy="35856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7620" y="8853401"/>
            <a:ext cx="1943100" cy="107062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8" y="708744"/>
            <a:ext cx="3883610" cy="2438400"/>
          </a:xfrm>
        </p:spPr>
        <p:txBody>
          <a:bodyPr anchor="ctr">
            <a:noAutofit/>
          </a:bodyPr>
          <a:lstStyle/>
          <a:p>
            <a:r>
              <a:rPr lang="en-US" sz="3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102 Brandy Ct</a:t>
            </a: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Legend Oaks Plantation</a:t>
            </a:r>
            <a:b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Summerville, SC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MLS# 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1407135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1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182,500</a:t>
            </a:r>
            <a:br>
              <a:rPr lang="en-US" sz="1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Bedrooms |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2½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Baths |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1,750 </a:t>
            </a:r>
            <a:r>
              <a:rPr lang="en-US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Sq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Ft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7870" y="8862931"/>
            <a:ext cx="4850130" cy="1051560"/>
          </a:xfrm>
        </p:spPr>
        <p:txBody>
          <a:bodyPr>
            <a:normAutofit fontScale="32500" lnSpcReduction="20000"/>
          </a:bodyPr>
          <a:lstStyle/>
          <a:p>
            <a:pPr algn="r"/>
            <a:r>
              <a:rPr lang="en-US" sz="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Catherine Marshall</a:t>
            </a:r>
          </a:p>
          <a:p>
            <a:pPr algn="r"/>
            <a:r>
              <a:rPr lang="en-US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843-991-1898 </a:t>
            </a:r>
            <a:r>
              <a:rPr lang="en-US" sz="3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</a:p>
          <a:p>
            <a:pPr algn="r"/>
            <a:r>
              <a:rPr lang="en-US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843-873-0722 O</a:t>
            </a:r>
          </a:p>
          <a:p>
            <a:pPr algn="r"/>
            <a:r>
              <a:rPr lang="en-US" sz="37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cathymarshall@carolinaoneplus.com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839"/>
          <a:stretch/>
        </p:blipFill>
        <p:spPr bwMode="auto">
          <a:xfrm>
            <a:off x="3962400" y="685800"/>
            <a:ext cx="3757203" cy="248428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5715" y="28486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Open House June 19</a:t>
            </a:r>
            <a:r>
              <a:rPr lang="en-US" sz="2800" i="1" baseline="30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th</a:t>
            </a:r>
            <a:r>
              <a:rPr lang="en-US" sz="28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from 12-3</a:t>
            </a:r>
            <a:endParaRPr lang="en-US" sz="2800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90512" y="3676358"/>
            <a:ext cx="460280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1">
                    <a:lumMod val="10000"/>
                    <a:lumOff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BEAUTIFUL Home in desirable Legend Oaks Plantation, subsection of Willow Pointe. This is the PERFECT HOME COME TO SEE IT! IMMACULATE two story, 3 Bedroom, 2.5 Bath, home built by Beazer, on a private cul-de-sac area. BEAUTIFULLY LANDSCAPED LOT with a charming full porch in front with shutters, and cozy screen porch in back. Downtown Summerville, shopping and restaurants is only a short drive away. </a:t>
            </a:r>
            <a:endParaRPr lang="en-US" sz="1200" dirty="0" smtClean="0">
              <a:solidFill>
                <a:schemeClr val="bg1">
                  <a:lumMod val="10000"/>
                  <a:lumOff val="9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200" dirty="0">
              <a:solidFill>
                <a:schemeClr val="bg1">
                  <a:lumMod val="10000"/>
                  <a:lumOff val="9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bg1">
                    <a:lumMod val="10000"/>
                    <a:lumOff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LOCATION </a:t>
            </a:r>
            <a:r>
              <a:rPr lang="en-US" sz="1200" dirty="0" err="1">
                <a:solidFill>
                  <a:schemeClr val="bg1">
                    <a:lumMod val="10000"/>
                    <a:lumOff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LOCATION</a:t>
            </a:r>
            <a:r>
              <a:rPr lang="en-US" sz="1200" dirty="0">
                <a:solidFill>
                  <a:schemeClr val="bg1">
                    <a:lumMod val="10000"/>
                    <a:lumOff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10000"/>
                    <a:lumOff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LOCATION</a:t>
            </a:r>
            <a:r>
              <a:rPr lang="en-US" sz="1200" dirty="0">
                <a:solidFill>
                  <a:schemeClr val="bg1">
                    <a:lumMod val="10000"/>
                    <a:lumOff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DORCHESTER DISTRICT II SCHOOLS Beech Hill Elementary is within walking distance from home. Enter to a lovely floor plan with a warm Great room with Wood burning Fireplace and hardwood floors by Bruce. The kitchen has white cabinets with efficient roll out shelves. The range is electric, the dishwasher and built-in microwave are all in immaculate condition. The pantry has plenty of storage. The expertly installed crown moldings add a nice touch to the 9' ceilings! The master bedroom on the second floor has a bathroom with a Garden Tub and separate shower includes dual-vanity sinks. There is ample closet and storage space throughout. The two additional bedrooms on the second floor are a nice size. </a:t>
            </a:r>
            <a:endParaRPr lang="en-US" sz="1200" dirty="0" smtClean="0">
              <a:solidFill>
                <a:schemeClr val="bg1">
                  <a:lumMod val="10000"/>
                  <a:lumOff val="9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200" dirty="0">
              <a:solidFill>
                <a:schemeClr val="bg1">
                  <a:lumMod val="10000"/>
                  <a:lumOff val="9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bg1">
                    <a:lumMod val="10000"/>
                    <a:lumOff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200" dirty="0">
                <a:solidFill>
                  <a:schemeClr val="bg1">
                    <a:lumMod val="10000"/>
                    <a:lumOff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sprinkler system has been added along with gutters as part of the many upgrades included in this home. This is a MUST SEE and will not last. Please schedule your appointment through Showing Time to see it now! </a:t>
            </a: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8"/>
          <a:stretch/>
        </p:blipFill>
        <p:spPr bwMode="auto">
          <a:xfrm>
            <a:off x="6920810" y="8862931"/>
            <a:ext cx="844610" cy="105156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" y="8851911"/>
            <a:ext cx="838200" cy="534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-7620" y="9372600"/>
            <a:ext cx="1943100" cy="577081"/>
          </a:xfrm>
          <a:prstGeom prst="rect">
            <a:avLst/>
          </a:prstGeom>
        </p:spPr>
        <p:txBody>
          <a:bodyPr anchor="b">
            <a:spAutoFit/>
          </a:bodyPr>
          <a:lstStyle/>
          <a:p>
            <a:pPr lvl="0" algn="ctr"/>
            <a:r>
              <a:rPr lang="en-US" sz="1050" dirty="0"/>
              <a:t>Carolina One Real </a:t>
            </a:r>
            <a:r>
              <a:rPr lang="en-US" sz="1050" dirty="0" smtClean="0"/>
              <a:t>Estate</a:t>
            </a:r>
          </a:p>
          <a:p>
            <a:pPr lvl="0" algn="ctr"/>
            <a:r>
              <a:rPr lang="en-US" sz="1050" dirty="0" smtClean="0"/>
              <a:t>900 </a:t>
            </a:r>
            <a:r>
              <a:rPr lang="en-US" sz="1050" dirty="0"/>
              <a:t>N Main St</a:t>
            </a:r>
            <a:r>
              <a:rPr lang="en-US" sz="1050" dirty="0" smtClean="0"/>
              <a:t>.</a:t>
            </a:r>
          </a:p>
          <a:p>
            <a:pPr lvl="0" algn="ctr"/>
            <a:r>
              <a:rPr lang="en-US" sz="1050" dirty="0"/>
              <a:t>Summerville, SC 29483</a:t>
            </a:r>
            <a:endParaRPr lang="en-US" sz="105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5915" y="3276600"/>
            <a:ext cx="4572000" cy="0"/>
          </a:xfrm>
          <a:prstGeom prst="line">
            <a:avLst/>
          </a:prstGeom>
          <a:ln w="9525">
            <a:solidFill>
              <a:srgbClr val="FFFF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154904" y="3697224"/>
            <a:ext cx="7474022" cy="4873752"/>
            <a:chOff x="164592" y="3697224"/>
            <a:chExt cx="7474022" cy="4873752"/>
          </a:xfrm>
        </p:grpSpPr>
        <p:pic>
          <p:nvPicPr>
            <p:cNvPr id="18" name="Picture 3"/>
            <p:cNvPicPr>
              <a:picLocks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379"/>
            <a:stretch/>
          </p:blipFill>
          <p:spPr bwMode="auto">
            <a:xfrm>
              <a:off x="164592" y="3697224"/>
              <a:ext cx="1435608" cy="950976"/>
            </a:xfrm>
            <a:prstGeom prst="rect">
              <a:avLst/>
            </a:prstGeom>
            <a:ln w="3175"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0" name="Picture 5"/>
            <p:cNvPicPr>
              <a:picLocks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373"/>
            <a:stretch/>
          </p:blipFill>
          <p:spPr bwMode="auto">
            <a:xfrm>
              <a:off x="164592" y="5004816"/>
              <a:ext cx="1435608" cy="950976"/>
            </a:xfrm>
            <a:prstGeom prst="rect">
              <a:avLst/>
            </a:prstGeom>
            <a:ln w="3175"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1" name="Picture 6"/>
            <p:cNvPicPr>
              <a:picLocks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373"/>
            <a:stretch/>
          </p:blipFill>
          <p:spPr bwMode="auto">
            <a:xfrm>
              <a:off x="164592" y="6312408"/>
              <a:ext cx="1435608" cy="950976"/>
            </a:xfrm>
            <a:prstGeom prst="rect">
              <a:avLst/>
            </a:prstGeom>
            <a:ln w="3175"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2" name="Picture 7"/>
            <p:cNvPicPr>
              <a:picLocks noChangeArrowheads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379"/>
            <a:stretch/>
          </p:blipFill>
          <p:spPr bwMode="auto">
            <a:xfrm>
              <a:off x="6203006" y="3697224"/>
              <a:ext cx="1435608" cy="950976"/>
            </a:xfrm>
            <a:prstGeom prst="rect">
              <a:avLst/>
            </a:prstGeom>
            <a:ln w="3175"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3" name="Picture 8"/>
            <p:cNvPicPr>
              <a:picLocks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80" b="17151"/>
            <a:stretch/>
          </p:blipFill>
          <p:spPr bwMode="auto">
            <a:xfrm>
              <a:off x="6203006" y="5004816"/>
              <a:ext cx="1435608" cy="950976"/>
            </a:xfrm>
            <a:prstGeom prst="rect">
              <a:avLst/>
            </a:prstGeom>
            <a:ln w="3175"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7" name="Picture 7"/>
            <p:cNvPicPr>
              <a:picLocks noChangeArrowheads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379"/>
            <a:stretch/>
          </p:blipFill>
          <p:spPr bwMode="auto">
            <a:xfrm>
              <a:off x="164592" y="7620000"/>
              <a:ext cx="1435608" cy="950976"/>
            </a:xfrm>
            <a:prstGeom prst="rect">
              <a:avLst/>
            </a:prstGeom>
            <a:ln w="3175"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8" name="Picture 6"/>
            <p:cNvPicPr>
              <a:picLocks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373"/>
            <a:stretch/>
          </p:blipFill>
          <p:spPr bwMode="auto">
            <a:xfrm>
              <a:off x="6203006" y="6312408"/>
              <a:ext cx="1435608" cy="950976"/>
            </a:xfrm>
            <a:prstGeom prst="rect">
              <a:avLst/>
            </a:prstGeom>
            <a:ln w="3175"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9" name="Picture 7"/>
            <p:cNvPicPr>
              <a:picLocks noChangeArrowheads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379"/>
            <a:stretch/>
          </p:blipFill>
          <p:spPr bwMode="auto">
            <a:xfrm>
              <a:off x="6203006" y="7620000"/>
              <a:ext cx="1435608" cy="950976"/>
            </a:xfrm>
            <a:prstGeom prst="rect">
              <a:avLst/>
            </a:prstGeom>
            <a:ln w="3175"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003766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1">
      <a:dk1>
        <a:srgbClr val="172B4B"/>
      </a:dk1>
      <a:lt1>
        <a:srgbClr val="567292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89</TotalTime>
  <Words>278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Median</vt:lpstr>
      <vt:lpstr>102 Brandy Ct  Legend Oaks Plantation Summerville, SC MLS# 1407135 $182,500  3 Bedrooms | 2½ Baths | 1,750 Sq Ft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327 Double Churchs Rd Ruffin, SC  MLS# 1408450 Reduced to $389,000  4 Bedrooms | 3½ Baths | 3,600 Sq Ft</dc:title>
  <dc:creator>CVH360</dc:creator>
  <cp:lastModifiedBy>atp1313@gmail.com</cp:lastModifiedBy>
  <cp:revision>11</cp:revision>
  <dcterms:created xsi:type="dcterms:W3CDTF">2006-08-16T00:00:00Z</dcterms:created>
  <dcterms:modified xsi:type="dcterms:W3CDTF">2014-06-13T13:45:12Z</dcterms:modified>
</cp:coreProperties>
</file>