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5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3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470025"/>
          </a:xfrm>
          <a:noFill/>
        </p:spPr>
        <p:txBody>
          <a:bodyPr anchor="t"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Stunning One Story Brick Home In The Hamlets</a:t>
            </a:r>
            <a:endParaRPr lang="en-US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68" y="3433601"/>
            <a:ext cx="7487230" cy="2271397"/>
          </a:xfrm>
        </p:spPr>
        <p:txBody>
          <a:bodyPr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Stunning one story brick home in The Hamlets, a prestige beautiful golf club neighborhood without the mandatory membership fee. This 4 bedroom 3 full bath home boasts gorgeous hardwood floors, open concept, professional paint and decor! Granite </a:t>
            </a:r>
            <a:r>
              <a:rPr lang="en-US" sz="1500">
                <a:solidFill>
                  <a:schemeClr val="bg1"/>
                </a:solidFill>
                <a:latin typeface="Century Gothic" panose="020B0502020202020204" pitchFamily="34" charset="0"/>
              </a:rPr>
              <a:t>counter tops, under 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mount stainless sink, appliances including double wall ovens and built in microwave make this kitchen a chef and entertaining delight. Seller has created a landscaping paradise in the back yard to include tropical plants and extended deck. We are ready for you to view and call 102 </a:t>
            </a:r>
            <a:r>
              <a:rPr lang="en-US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Chedburg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Drive your new move in ready home!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8" y="524727"/>
            <a:ext cx="3955208" cy="296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58784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52702"/>
            <a:ext cx="1142996" cy="8572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3435136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2576352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717568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0"/>
            <a:ext cx="1142997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4293920"/>
            <a:ext cx="1142997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68976" y="524727"/>
            <a:ext cx="3532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102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Chedburg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Drive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Crowfield Plantation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8976" y="2514600"/>
            <a:ext cx="3532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17027119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$300,000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4 Bed / 3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6" y="5993319"/>
            <a:ext cx="1142995" cy="8572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</TotalTime>
  <Words>168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Stunning One Story Brick Home In The Hamlets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41</cp:revision>
  <dcterms:created xsi:type="dcterms:W3CDTF">2006-08-16T00:00:00Z</dcterms:created>
  <dcterms:modified xsi:type="dcterms:W3CDTF">2017-10-17T14:19:23Z</dcterms:modified>
</cp:coreProperties>
</file>