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2340" y="66"/>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11/13/2017</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76" y="-1130"/>
            <a:ext cx="7315000" cy="4860580"/>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66035"/>
            <a:ext cx="5406228" cy="2555005"/>
          </a:xfrm>
        </p:spPr>
        <p:txBody>
          <a:bodyPr anchor="ctr">
            <a:noAutofit/>
          </a:bodyPr>
          <a:lstStyle/>
          <a:p>
            <a:r>
              <a:rPr lang="en-US" sz="1300" dirty="0">
                <a:solidFill>
                  <a:schemeClr val="tx2">
                    <a:lumMod val="75000"/>
                  </a:schemeClr>
                </a:solidFill>
                <a:latin typeface="Century Gothic" panose="020B0502020202020204" pitchFamily="34" charset="0"/>
              </a:rPr>
              <a:t>Stunning one story brick home in The Hamlets, a prestige beautiful golf club neighborhood without the mandatory membership fee. This 4 bedroom 3 full bath home boasts gorgeous hardwood floors, open concept, professional paint and decor! Granite counter tops, under mount stainless sink, appliances including double wall ovens and built in microwave make this kitchen a chef and entertaining delight. </a:t>
            </a:r>
          </a:p>
          <a:p>
            <a:endParaRPr lang="en-US" sz="1300" dirty="0">
              <a:solidFill>
                <a:schemeClr val="tx2">
                  <a:lumMod val="75000"/>
                </a:schemeClr>
              </a:solidFill>
              <a:latin typeface="Century Gothic" panose="020B0502020202020204" pitchFamily="34" charset="0"/>
            </a:endParaRPr>
          </a:p>
          <a:p>
            <a:r>
              <a:rPr lang="en-US" sz="1300" dirty="0">
                <a:solidFill>
                  <a:schemeClr val="tx2">
                    <a:lumMod val="75000"/>
                  </a:schemeClr>
                </a:solidFill>
                <a:latin typeface="Century Gothic" panose="020B0502020202020204" pitchFamily="34" charset="0"/>
              </a:rPr>
              <a:t>Seller has created a landscaping paradise in the back yard to include tropical plants and extended deck. We are ready for you to view and call 102 </a:t>
            </a:r>
            <a:r>
              <a:rPr lang="en-US" sz="1300" dirty="0" err="1">
                <a:solidFill>
                  <a:schemeClr val="tx2">
                    <a:lumMod val="75000"/>
                  </a:schemeClr>
                </a:solidFill>
                <a:latin typeface="Century Gothic" panose="020B0502020202020204" pitchFamily="34" charset="0"/>
              </a:rPr>
              <a:t>Chedburg</a:t>
            </a:r>
            <a:r>
              <a:rPr lang="en-US" sz="1300" dirty="0">
                <a:solidFill>
                  <a:schemeClr val="tx2">
                    <a:lumMod val="75000"/>
                  </a:schemeClr>
                </a:solidFill>
                <a:latin typeface="Century Gothic" panose="020B0502020202020204" pitchFamily="34" charset="0"/>
              </a:rPr>
              <a:t> Drive your new move in ready home!</a:t>
            </a:r>
            <a:endParaRPr lang="en-US" sz="1300" b="1" dirty="0">
              <a:solidFill>
                <a:schemeClr val="tx2">
                  <a:lumMod val="75000"/>
                </a:schemeClr>
              </a:solidFill>
              <a:latin typeface="Century Gothic" panose="020B0502020202020204" pitchFamily="34" charset="0"/>
            </a:endParaRPr>
          </a:p>
        </p:txBody>
      </p:sp>
      <p:sp>
        <p:nvSpPr>
          <p:cNvPr id="17" name="Rectangle 16"/>
          <p:cNvSpPr/>
          <p:nvPr/>
        </p:nvSpPr>
        <p:spPr>
          <a:xfrm>
            <a:off x="1" y="9198114"/>
            <a:ext cx="7315199" cy="707886"/>
          </a:xfrm>
          <a:prstGeom prst="rect">
            <a:avLst/>
          </a:prstGeom>
        </p:spPr>
        <p:txBody>
          <a:bodyPr wrap="square">
            <a:spAutoFit/>
          </a:bodyPr>
          <a:lstStyle/>
          <a:p>
            <a:pPr algn="ctr"/>
            <a:r>
              <a:rPr lang="en-US" sz="1600" dirty="0">
                <a:solidFill>
                  <a:srgbClr val="00325C"/>
                </a:solidFill>
                <a:latin typeface="Century Gothic" panose="020B0502020202020204" pitchFamily="34" charset="0"/>
              </a:rPr>
              <a:t>Connie White, Broker</a:t>
            </a:r>
          </a:p>
          <a:p>
            <a:pPr algn="ctr"/>
            <a:r>
              <a:rPr lang="en-US" sz="1200" dirty="0">
                <a:solidFill>
                  <a:srgbClr val="00325C"/>
                </a:solidFill>
                <a:latin typeface="Century Gothic" panose="020B0502020202020204" pitchFamily="34" charset="0"/>
              </a:rPr>
              <a:t>843-532-3356</a:t>
            </a:r>
          </a:p>
          <a:p>
            <a:pPr algn="ctr"/>
            <a:r>
              <a:rPr lang="en-US" sz="1200" dirty="0">
                <a:solidFill>
                  <a:srgbClr val="00325C"/>
                </a:solidFill>
                <a:latin typeface="Century Gothic" panose="020B0502020202020204" pitchFamily="34" charset="0"/>
              </a:rPr>
              <a:t>conniesyouragent@gmail.com</a:t>
            </a:r>
            <a:endParaRPr lang="en-US" sz="105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sp>
        <p:nvSpPr>
          <p:cNvPr id="23" name="Rectangle 22"/>
          <p:cNvSpPr/>
          <p:nvPr/>
        </p:nvSpPr>
        <p:spPr>
          <a:xfrm>
            <a:off x="0" y="0"/>
            <a:ext cx="7315200" cy="1323439"/>
          </a:xfrm>
          <a:prstGeom prst="rect">
            <a:avLst/>
          </a:prstGeom>
          <a:noFill/>
        </p:spPr>
        <p:txBody>
          <a:bodyPr wrap="square">
            <a:spAutoFit/>
          </a:bodyPr>
          <a:lstStyle/>
          <a:p>
            <a:r>
              <a:rPr lang="en-US" sz="4000" b="1" dirty="0">
                <a:ln w="3175">
                  <a:solidFill>
                    <a:schemeClr val="bg1">
                      <a:lumMod val="75000"/>
                    </a:schemeClr>
                  </a:solidFill>
                </a:ln>
                <a:solidFill>
                  <a:schemeClr val="bg1"/>
                </a:solidFill>
                <a:effectLst>
                  <a:outerShdw blurRad="50800" dist="38100" dir="5400000" algn="t" rotWithShape="0">
                    <a:prstClr val="black">
                      <a:alpha val="40000"/>
                    </a:prstClr>
                  </a:outerShdw>
                </a:effectLst>
                <a:latin typeface="Freestyle Script" panose="030804020302050B0404" pitchFamily="66" charset="0"/>
              </a:rPr>
              <a:t>Stunning Brick Home</a:t>
            </a:r>
          </a:p>
          <a:p>
            <a:r>
              <a:rPr lang="en-US" sz="4000" b="1" dirty="0">
                <a:ln w="3175">
                  <a:solidFill>
                    <a:schemeClr val="bg1">
                      <a:lumMod val="75000"/>
                    </a:schemeClr>
                  </a:solidFill>
                </a:ln>
                <a:solidFill>
                  <a:schemeClr val="bg1"/>
                </a:solidFill>
                <a:effectLst>
                  <a:outerShdw blurRad="50800" dist="38100" dir="5400000" algn="t" rotWithShape="0">
                    <a:prstClr val="black">
                      <a:alpha val="40000"/>
                    </a:prstClr>
                  </a:outerShdw>
                </a:effectLst>
                <a:latin typeface="Freestyle Script" panose="030804020302050B0404" pitchFamily="66" charset="0"/>
              </a:rPr>
              <a:t>In The Hamlets</a:t>
            </a:r>
          </a:p>
        </p:txBody>
      </p:sp>
      <p:sp>
        <p:nvSpPr>
          <p:cNvPr id="2" name="Title 1"/>
          <p:cNvSpPr>
            <a:spLocks noGrp="1"/>
          </p:cNvSpPr>
          <p:nvPr>
            <p:ph type="ctrTitle"/>
          </p:nvPr>
        </p:nvSpPr>
        <p:spPr>
          <a:xfrm>
            <a:off x="1905000" y="4941351"/>
            <a:ext cx="5402260" cy="1424684"/>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102 </a:t>
            </a:r>
            <a:r>
              <a:rPr lang="en-US" sz="2800" b="0" cap="none" dirty="0" err="1">
                <a:ln w="10541" cmpd="sng">
                  <a:noFill/>
                  <a:prstDash val="solid"/>
                </a:ln>
                <a:solidFill>
                  <a:schemeClr val="tx2"/>
                </a:solidFill>
                <a:effectLst/>
                <a:latin typeface="Century Gothic" panose="020B0502020202020204" pitchFamily="34" charset="0"/>
              </a:rPr>
              <a:t>Chedburg</a:t>
            </a:r>
            <a:r>
              <a:rPr lang="en-US" sz="2800" b="0" cap="none" dirty="0">
                <a:ln w="10541" cmpd="sng">
                  <a:noFill/>
                  <a:prstDash val="solid"/>
                </a:ln>
                <a:solidFill>
                  <a:schemeClr val="tx2"/>
                </a:solidFill>
                <a:effectLst/>
                <a:latin typeface="Century Gothic" panose="020B0502020202020204" pitchFamily="34" charset="0"/>
              </a:rPr>
              <a:t> Drive</a:t>
            </a:r>
            <a:br>
              <a:rPr lang="en-US" sz="2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Crowfield Plantation :: Goose Creek, SC 29445</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17027119 :: $297,500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4 Bed / 3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6630245" y="-890411"/>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716896">
            <a:off x="6941501" y="-555080"/>
            <a:ext cx="1616147" cy="646331"/>
          </a:xfrm>
          <a:prstGeom prst="rect">
            <a:avLst/>
          </a:prstGeom>
          <a:noFill/>
        </p:spPr>
        <p:txBody>
          <a:bodyPr wrap="none" rtlCol="0">
            <a:spAutoFit/>
          </a:bodyPr>
          <a:lstStyle/>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Just Reduced</a:t>
            </a:r>
            <a:b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$785,000!</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14" y="5011201"/>
            <a:ext cx="1827876" cy="1215223"/>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17" y="7721265"/>
            <a:ext cx="1828768" cy="1214788"/>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366072"/>
            <a:ext cx="1828800" cy="1215328"/>
          </a:xfrm>
          <a:prstGeom prst="rect">
            <a:avLst/>
          </a:prstGeom>
          <a:ln>
            <a:noFill/>
          </a:ln>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30337"/>
            <a:ext cx="849342" cy="643440"/>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3650" y="9362150"/>
            <a:ext cx="850392" cy="425903"/>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321</TotalTime>
  <Words>140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102 Chedburg Drive Crowfield Plantation :: Goose Creek, SC 29445 MLS# 17027119 :: $297,500 4 Bed / 3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54</cp:revision>
  <dcterms:created xsi:type="dcterms:W3CDTF">2006-08-16T00:00:00Z</dcterms:created>
  <dcterms:modified xsi:type="dcterms:W3CDTF">2017-11-13T20:52:34Z</dcterms:modified>
</cp:coreProperties>
</file>