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3/12/2020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37973" y="6126480"/>
            <a:ext cx="7553657" cy="2734568"/>
          </a:xfrm>
        </p:spPr>
        <p:txBody>
          <a:bodyPr anchor="ctr">
            <a:noAutofit/>
          </a:bodyPr>
          <a:lstStyle/>
          <a:p>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Great Location, Great Price and Great Opportunity for this well cared for one-owner, brick ranch home. Many updates to include new garage door(2019), newer carpet(2016), Master bathroom floor tile, shower pan, subfloor and toilet(2018), Porch Roof(2018), Ductwork(2014), Double-hung Windows(2010), </a:t>
            </a:r>
            <a:r>
              <a:rPr lang="en-US" sz="1400" dirty="0" err="1">
                <a:solidFill>
                  <a:schemeClr val="tx1">
                    <a:lumMod val="65000"/>
                    <a:lumOff val="35000"/>
                  </a:schemeClr>
                </a:solidFill>
                <a:latin typeface="Century Gothic" panose="020B0502020202020204" pitchFamily="34" charset="0"/>
                <a:cs typeface="Microsoft Sans Serif" panose="020B0604020202020204" pitchFamily="34" charset="0"/>
              </a:rPr>
              <a:t>GasPac</a:t>
            </a:r>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(2010), Roof(2010). Tongue and Groove hardwood in DR/LR/Hallway and Bedrooms. Workshop space in 2-car garage. Huge lot(.67) with covered back patio and fenced backyard offers so much space and options. Shallow water pump is used for irrigation. No HOA! Home is ready for the next owner to love it as much as the original owner has since 1967. So close to Historic downtown Summerville as well as award winning DD2 schools, shopping, restaurants and interstate.</a:t>
            </a:r>
          </a:p>
        </p:txBody>
      </p:sp>
      <p:sp>
        <p:nvSpPr>
          <p:cNvPr id="4" name="Rectangle 3"/>
          <p:cNvSpPr/>
          <p:nvPr/>
        </p:nvSpPr>
        <p:spPr>
          <a:xfrm>
            <a:off x="0" y="9753600"/>
            <a:ext cx="82296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p:grpSpPr>
        <p:sp>
          <p:nvSpPr>
            <p:cNvPr id="6" name="Rectangle 5"/>
            <p:cNvSpPr/>
            <p:nvPr/>
          </p:nvSpPr>
          <p:spPr>
            <a:xfrm>
              <a:off x="0" y="36984"/>
              <a:ext cx="7772400" cy="587752"/>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noFill/>
            <a:ln>
              <a:noFill/>
            </a:ln>
          </p:spPr>
          <p:txBody>
            <a:bodyPr wrap="square" anchor="ctr">
              <a:spAutoFit/>
            </a:bodyPr>
            <a:lstStyle/>
            <a:p>
              <a:pPr algn="ctr"/>
              <a:r>
                <a:rPr lang="en-US" sz="2100" b="1" dirty="0">
                  <a:solidFill>
                    <a:schemeClr val="bg1"/>
                  </a:solidFill>
                  <a:latin typeface="Century Gothic" panose="020B0502020202020204" pitchFamily="34" charset="0"/>
                </a:rPr>
                <a:t>102 Edisto Drive</a:t>
              </a:r>
            </a:p>
            <a:p>
              <a:pPr algn="ctr"/>
              <a:r>
                <a:rPr lang="en-US" sz="1700" b="1" dirty="0">
                  <a:solidFill>
                    <a:schemeClr val="bg1"/>
                  </a:solidFill>
                  <a:latin typeface="Century Gothic" panose="020B0502020202020204" pitchFamily="34" charset="0"/>
                </a:rPr>
                <a:t>Salisbury Acres | Summerville, SC 29485 | MLS# 20003793 | $229,900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302866" y="3553064"/>
            <a:ext cx="1494510" cy="1120883"/>
          </a:xfrm>
          <a:prstGeom prst="rect">
            <a:avLst/>
          </a:prstGeom>
          <a:ln>
            <a:solidFill>
              <a:srgbClr val="BEAF87"/>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302867" y="2193732"/>
            <a:ext cx="1494509" cy="1120882"/>
          </a:xfrm>
          <a:prstGeom prst="rect">
            <a:avLst/>
          </a:prstGeom>
          <a:ln>
            <a:solidFill>
              <a:srgbClr val="BEAF87"/>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31992" y="4912040"/>
            <a:ext cx="1494985" cy="1121239"/>
          </a:xfrm>
          <a:prstGeom prst="rect">
            <a:avLst/>
          </a:prstGeom>
          <a:ln>
            <a:solidFill>
              <a:srgbClr val="BEAF87"/>
            </a:solidFill>
          </a:ln>
        </p:spPr>
      </p:pic>
      <p:pic>
        <p:nvPicPr>
          <p:cNvPr id="8" name="Picture 7"/>
          <p:cNvPicPr>
            <a:picLocks noChangeAspect="1"/>
          </p:cNvPicPr>
          <p:nvPr/>
        </p:nvPicPr>
        <p:blipFill rotWithShape="1">
          <a:blip r:embed="rId7">
            <a:extLst>
              <a:ext uri="{28A0092B-C50C-407E-A947-70E740481C1C}">
                <a14:useLocalDpi xmlns:a14="http://schemas.microsoft.com/office/drawing/2010/main" val="0"/>
              </a:ext>
            </a:extLst>
          </a:blip>
          <a:srcRect b="5372"/>
          <a:stretch/>
        </p:blipFill>
        <p:spPr>
          <a:xfrm>
            <a:off x="432224" y="834788"/>
            <a:ext cx="5409667" cy="3839289"/>
          </a:xfrm>
          <a:prstGeom prst="rect">
            <a:avLst/>
          </a:prstGeom>
          <a:ln>
            <a:solidFill>
              <a:srgbClr val="BEAF87"/>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303906" y="835179"/>
            <a:ext cx="1493470" cy="1120103"/>
          </a:xfrm>
          <a:prstGeom prst="rect">
            <a:avLst/>
          </a:prstGeom>
          <a:ln>
            <a:solidFill>
              <a:srgbClr val="BEAF87"/>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346787" y="4913597"/>
            <a:ext cx="1492909" cy="1119682"/>
          </a:xfrm>
          <a:prstGeom prst="rect">
            <a:avLst/>
          </a:prstGeom>
          <a:ln>
            <a:solidFill>
              <a:srgbClr val="BEAF87"/>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302866" y="4912396"/>
            <a:ext cx="1494510" cy="1120883"/>
          </a:xfrm>
          <a:prstGeom prst="rect">
            <a:avLst/>
          </a:prstGeom>
          <a:ln>
            <a:solidFill>
              <a:srgbClr val="BEAF87"/>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390147" y="4913176"/>
            <a:ext cx="1493470" cy="1120103"/>
          </a:xfrm>
          <a:prstGeom prst="rect">
            <a:avLst/>
          </a:prstGeom>
          <a:ln>
            <a:solidFill>
              <a:srgbClr val="BEAF87"/>
            </a:solidFill>
          </a:ln>
        </p:spPr>
      </p:pic>
      <p:sp>
        <p:nvSpPr>
          <p:cNvPr id="14" name="Rectangle 13"/>
          <p:cNvSpPr/>
          <p:nvPr/>
        </p:nvSpPr>
        <p:spPr>
          <a:xfrm>
            <a:off x="431964" y="3750747"/>
            <a:ext cx="5502324" cy="923330"/>
          </a:xfrm>
          <a:prstGeom prst="rect">
            <a:avLst/>
          </a:prstGeom>
        </p:spPr>
        <p:txBody>
          <a:bodyPr wrap="square">
            <a:spAutoFit/>
          </a:bodyPr>
          <a:lstStyle/>
          <a:p>
            <a:r>
              <a:rPr lang="en-US" sz="2700" b="1" i="1" dirty="0">
                <a:solidFill>
                  <a:schemeClr val="bg1"/>
                </a:solidFill>
                <a:effectLst>
                  <a:outerShdw blurRad="38100" dist="38100" dir="2700000" algn="tl">
                    <a:srgbClr val="000000">
                      <a:alpha val="43137"/>
                    </a:srgbClr>
                  </a:outerShdw>
                </a:effectLst>
                <a:latin typeface="Century Gothic" panose="020B0502020202020204" pitchFamily="34" charset="0"/>
              </a:rPr>
              <a:t>Open House Sunday</a:t>
            </a:r>
          </a:p>
          <a:p>
            <a:r>
              <a:rPr lang="en-US" sz="2700" b="1" i="1">
                <a:solidFill>
                  <a:schemeClr val="bg1"/>
                </a:solidFill>
                <a:effectLst>
                  <a:outerShdw blurRad="38100" dist="38100" dir="2700000" algn="tl">
                    <a:srgbClr val="000000">
                      <a:alpha val="43137"/>
                    </a:srgbClr>
                  </a:outerShdw>
                </a:effectLst>
                <a:latin typeface="Century Gothic" panose="020B0502020202020204" pitchFamily="34" charset="0"/>
              </a:rPr>
              <a:t>March 15th </a:t>
            </a:r>
            <a:r>
              <a:rPr lang="en-US" sz="2700" b="1" i="1" dirty="0">
                <a:solidFill>
                  <a:schemeClr val="bg1"/>
                </a:solidFill>
                <a:effectLst>
                  <a:outerShdw blurRad="38100" dist="38100" dir="2700000" algn="tl">
                    <a:srgbClr val="000000">
                      <a:alpha val="43137"/>
                    </a:srgbClr>
                  </a:outerShdw>
                </a:effectLst>
                <a:latin typeface="Century Gothic" panose="020B0502020202020204" pitchFamily="34" charset="0"/>
              </a:rPr>
              <a:t>~ 1-4</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TotalTime>
  <Words>216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2020-03-12T17:33:12Z</dcterms:modified>
</cp:coreProperties>
</file>