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600" dirty="0">
                <a:solidFill>
                  <a:schemeClr val="tx1">
                    <a:lumMod val="75000"/>
                    <a:lumOff val="25000"/>
                  </a:schemeClr>
                </a:solidFill>
                <a:latin typeface="Century Gothic" panose="020B0502020202020204" pitchFamily="34" charset="0"/>
              </a:rPr>
              <a:t>Sellers have added space and improved this home to make it one of the most well maintained homes in Hunters Woods. Hardwood floors, remodeled kitchen, spectacular master bath, new study, screened porch and back yard that exudes peace and tranquility. This home was originally the builders model home so the garage does have heat and air(not counted in square footage). Crowfield Plantation is a desirable community with walking trails, pool and golf memberships and tennis courts.</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chemeClr val="accent2">
                  <a:lumMod val="75000"/>
                </a:schemeClr>
              </a:gs>
              <a:gs pos="100000">
                <a:schemeClr val="accent1">
                  <a:tint val="23500"/>
                  <a:satMod val="160000"/>
                  <a:alpha val="0"/>
                </a:schemeClr>
              </a:gs>
            </a:gsLst>
            <a:lin ang="5400000" scaled="0"/>
          </a:gradFill>
        </p:spPr>
        <p:txBody>
          <a:bodyPr anchor="t">
            <a:normAutofit/>
          </a:bodyPr>
          <a:lstStyle/>
          <a:p>
            <a:r>
              <a:rPr lang="en-US" sz="4000" i="1" dirty="0">
                <a:solidFill>
                  <a:schemeClr val="bg1"/>
                </a:solidFill>
                <a:effectLst>
                  <a:outerShdw blurRad="38100" dist="38100" dir="2700000" algn="tl">
                    <a:srgbClr val="000000">
                      <a:alpha val="43137"/>
                    </a:srgbClr>
                  </a:outerShdw>
                </a:effectLst>
                <a:latin typeface="Monotype Corsiva" panose="03010101010201010101" pitchFamily="66" charset="0"/>
              </a:rPr>
              <a:t>Prettiest home in Hunters Woods!</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102 Fox Chase Drive</a:t>
            </a:r>
          </a:p>
          <a:p>
            <a:pPr algn="ctr"/>
            <a:endParaRPr lang="en-US" sz="2400" dirty="0">
              <a:latin typeface="Century Gothic" panose="020B0502020202020204" pitchFamily="34" charset="0"/>
            </a:endParaRPr>
          </a:p>
          <a:p>
            <a:pPr algn="ctr"/>
            <a:r>
              <a:rPr lang="en-US" sz="2400" dirty="0">
                <a:latin typeface="Century Gothic" panose="020B0502020202020204" pitchFamily="34" charset="0"/>
              </a:rPr>
              <a:t>Crowfield Plantation</a:t>
            </a:r>
          </a:p>
          <a:p>
            <a:pPr algn="ctr"/>
            <a:r>
              <a:rPr lang="en-US" sz="2400" dirty="0">
                <a:latin typeface="Century Gothic" panose="020B0502020202020204" pitchFamily="34" charset="0"/>
              </a:rPr>
              <a:t>Goose Creek, SC 29445</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16022555 | </a:t>
            </a:r>
            <a:r>
              <a:rPr lang="en-US">
                <a:latin typeface="Century Gothic" panose="020B0502020202020204" pitchFamily="34" charset="0"/>
              </a:rPr>
              <a:t>$243,000</a:t>
            </a:r>
            <a:endParaRPr lang="en-US" dirty="0">
              <a:latin typeface="Century Gothic" panose="020B0502020202020204" pitchFamily="34" charset="0"/>
            </a:endParaRPr>
          </a:p>
          <a:p>
            <a:pPr algn="ctr"/>
            <a:r>
              <a:rPr lang="en-US" dirty="0">
                <a:latin typeface="Century Gothic" panose="020B0502020202020204" pitchFamily="34" charset="0"/>
              </a:rPr>
              <a:t>4 Bed / 2½ Bath</a:t>
            </a:r>
            <a:endParaRPr lang="en-US" dirty="0"/>
          </a:p>
        </p:txBody>
      </p:sp>
      <p:sp>
        <p:nvSpPr>
          <p:cNvPr id="19" name="Rectangle 18"/>
          <p:cNvSpPr/>
          <p:nvPr/>
        </p:nvSpPr>
        <p:spPr>
          <a:xfrm>
            <a:off x="4800600" y="6045144"/>
            <a:ext cx="2645600" cy="830997"/>
          </a:xfrm>
          <a:prstGeom prst="rect">
            <a:avLst/>
          </a:prstGeom>
        </p:spPr>
        <p:txBody>
          <a:bodyPr wrap="square">
            <a:spAutoFit/>
          </a:bodyPr>
          <a:lstStyle/>
          <a:p>
            <a:pPr algn="r"/>
            <a:r>
              <a:rPr lang="en-US" sz="1600" dirty="0">
                <a:solidFill>
                  <a:schemeClr val="bg1">
                    <a:lumMod val="50000"/>
                  </a:schemeClr>
                </a:solidFill>
                <a:latin typeface="Century Gothic" panose="020B0502020202020204" pitchFamily="34" charset="0"/>
              </a:rPr>
              <a:t>Charleston Homes</a:t>
            </a:r>
          </a:p>
          <a:p>
            <a:pPr algn="r"/>
            <a:r>
              <a:rPr lang="en-US" sz="1600" dirty="0">
                <a:solidFill>
                  <a:schemeClr val="bg1">
                    <a:lumMod val="50000"/>
                  </a:schemeClr>
                </a:solidFill>
                <a:latin typeface="Century Gothic" panose="020B0502020202020204" pitchFamily="34" charset="0"/>
              </a:rPr>
              <a:t>111 Spring Hall Dr</a:t>
            </a:r>
          </a:p>
          <a:p>
            <a:pPr algn="r"/>
            <a:r>
              <a:rPr lang="en-US" sz="1600" dirty="0">
                <a:solidFill>
                  <a:schemeClr val="bg1">
                    <a:lumMod val="50000"/>
                  </a:schemeClr>
                </a:solidFill>
                <a:latin typeface="Century Gothic" panose="020B0502020202020204" pitchFamily="34" charset="0"/>
              </a:rPr>
              <a:t>Goose Creek, SC 29445</a:t>
            </a:r>
            <a:endParaRPr lang="en-US" sz="1600" dirty="0">
              <a:solidFill>
                <a:schemeClr val="bg1">
                  <a:lumMod val="50000"/>
                </a:schemeClr>
              </a:solidFill>
            </a:endParaRPr>
          </a:p>
        </p:txBody>
      </p:sp>
      <p:pic>
        <p:nvPicPr>
          <p:cNvPr id="20" name="Picture 1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1" name="Rectangle 20"/>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White, Broker</a:t>
            </a: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4" name="Picture 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5" name="Rectangle 4"/>
          <p:cNvSpPr/>
          <p:nvPr/>
        </p:nvSpPr>
        <p:spPr>
          <a:xfrm rot="19745792">
            <a:off x="-2083359" y="2098904"/>
            <a:ext cx="1590500" cy="338554"/>
          </a:xfrm>
          <a:prstGeom prst="rect">
            <a:avLst/>
          </a:prstGeom>
          <a:noFill/>
        </p:spPr>
        <p:txBody>
          <a:bodyPr wrap="none" lIns="91440" tIns="45720" rIns="91440" bIns="45720">
            <a:spAutoFit/>
          </a:bodyPr>
          <a:lstStyle/>
          <a:p>
            <a:pPr algn="ctr"/>
            <a:r>
              <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Open House Canceled!</a:t>
            </a:r>
          </a:p>
          <a:p>
            <a:pPr algn="ctr"/>
            <a:r>
              <a:rPr lang="en-US" sz="800" b="1"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Under Contract In 3 Days!</a:t>
            </a:r>
            <a:endPar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endParaRP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143</Words>
  <Application>Microsoft Office PowerPoint</Application>
  <PresentationFormat>On-screen Show (4:3)</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Monotype Corsiva</vt:lpstr>
      <vt:lpstr>Stencil</vt:lpstr>
      <vt:lpstr>Office Theme</vt:lpstr>
      <vt:lpstr>Prettiest home in Hunters Woods!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 Thomas Price</cp:lastModifiedBy>
  <cp:revision>28</cp:revision>
  <dcterms:created xsi:type="dcterms:W3CDTF">2006-08-16T00:00:00Z</dcterms:created>
  <dcterms:modified xsi:type="dcterms:W3CDTF">2016-11-04T18:02:49Z</dcterms:modified>
</cp:coreProperties>
</file>