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148"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3/3/2020</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3/3/2020</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8229600" cy="61722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139881" y="7854285"/>
            <a:ext cx="1998360" cy="1498770"/>
          </a:xfrm>
          <a:prstGeom prst="rect">
            <a:avLst/>
          </a:prstGeom>
        </p:spPr>
      </p:pic>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3917"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8153400" y="3182984"/>
            <a:ext cx="5334000" cy="646331"/>
          </a:xfrm>
          <a:prstGeom prst="rect">
            <a:avLst/>
          </a:prstGeom>
          <a:effectLst/>
        </p:spPr>
        <p:txBody>
          <a:bodyPr wrap="square">
            <a:noAutofit/>
          </a:bodyPr>
          <a:lstStyle/>
          <a:p>
            <a:pPr algn="ctr"/>
            <a:r>
              <a:rPr lang="en-US" sz="36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Commercial / Fronts HWY 52</a:t>
            </a:r>
            <a:endParaRPr lang="en-US" sz="28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17" name="Subtitle 2"/>
          <p:cNvSpPr txBox="1">
            <a:spLocks/>
          </p:cNvSpPr>
          <p:nvPr/>
        </p:nvSpPr>
        <p:spPr>
          <a:xfrm>
            <a:off x="0" y="6261992"/>
            <a:ext cx="6134909" cy="3091063"/>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Located on a very private dead end road. It is surrounded by woods and marsh, The home has a dramatic wall of glass windows that looks over the rear yard where deer are seen almost daily. This is an end unit with an outdoor deck that's surrounded by woods and marsh. The interior has been upgraded with 100% real hardwood floors throughout except for the tile in the bathrooms and kitchen. The home is elevated with room under the home to park up to 3 vehicles plus your golf cart. The neighborhood has walking trails, golf course, pool and tennis courts. Your new home can be accessed via Highway 17 or off Riffle Range Road (so you do not need to ever get on Highway 17 to get to the beach or downtown, only 4 miles to the IOP Connector. You must see property to appreciate this properties unique setting and upgrades...Better Hurry Before Its Gone...there will always be other homes for sale in The Retreat...but not like this setting surrounded by woods and marsh. HVAC and Hot Water heater is only 2 years old.</a:t>
            </a:r>
            <a:endParaRPr lang="en-US" sz="1400" b="1" dirty="0">
              <a:solidFill>
                <a:schemeClr val="tx1"/>
              </a:solidFill>
            </a:endParaRP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0" y="5371981"/>
            <a:ext cx="8229600" cy="800219"/>
          </a:xfrm>
          <a:prstGeom prst="rect">
            <a:avLst/>
          </a:prstGeom>
          <a:solidFill>
            <a:schemeClr val="tx2"/>
          </a:solidFill>
        </p:spPr>
        <p:txBody>
          <a:bodyPr wrap="square">
            <a:spAutoFit/>
          </a:bodyPr>
          <a:lstStyle/>
          <a:p>
            <a:pPr algn="ctr"/>
            <a:r>
              <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102 </a:t>
            </a:r>
            <a:r>
              <a:rPr lang="en-US" sz="2600" b="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Garmouth</a:t>
            </a:r>
            <a:r>
              <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Court | Charleston National</a:t>
            </a:r>
          </a:p>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Mount Pleasant | MLS# 19030051 | $358,000 | 3 Bed | 3½ Bath</a:t>
            </a:r>
            <a:endPar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134910" y="6261993"/>
            <a:ext cx="2003332" cy="1502499"/>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121880" y="164189"/>
            <a:ext cx="7985841" cy="1354441"/>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223917" y="164189"/>
            <a:ext cx="7781766" cy="1446550"/>
          </a:xfrm>
          <a:prstGeom prst="rect">
            <a:avLst/>
          </a:prstGeom>
          <a:effectLst/>
        </p:spPr>
        <p:txBody>
          <a:bodyPr wrap="square">
            <a:spAutoFit/>
          </a:bodyPr>
          <a:lstStyle/>
          <a:p>
            <a:pPr algn="ctr"/>
            <a:r>
              <a:rPr lang="en-US" sz="44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PRICE REDUCTION</a:t>
            </a:r>
          </a:p>
          <a:p>
            <a:pPr algn="ctr"/>
            <a:r>
              <a:rPr lang="en-US" sz="44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MOTIVATED SELLER</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2910</TotalTime>
  <Words>255</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133</cp:revision>
  <dcterms:created xsi:type="dcterms:W3CDTF">2006-08-16T00:00:00Z</dcterms:created>
  <dcterms:modified xsi:type="dcterms:W3CDTF">2020-03-03T18:28:00Z</dcterms:modified>
</cp:coreProperties>
</file>