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
  </p:notes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p:cViewPr varScale="1">
        <p:scale>
          <a:sx n="49" d="100"/>
          <a:sy n="49" d="100"/>
        </p:scale>
        <p:origin x="2214"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6954B8-14D5-4A8A-8151-6E8181CA1BE3}" type="datetimeFigureOut">
              <a:rPr lang="en-US" smtClean="0"/>
              <a:t>11/4/2019</a:t>
            </a:fld>
            <a:endParaRPr lang="en-US"/>
          </a:p>
        </p:txBody>
      </p:sp>
      <p:sp>
        <p:nvSpPr>
          <p:cNvPr id="4" name="Slide Image Placeholder 3"/>
          <p:cNvSpPr>
            <a:spLocks noGrp="1" noRot="1" noChangeAspect="1"/>
          </p:cNvSpPr>
          <p:nvPr>
            <p:ph type="sldImg" idx="2"/>
          </p:nvPr>
        </p:nvSpPr>
        <p:spPr>
          <a:xfrm>
            <a:off x="2103438" y="685800"/>
            <a:ext cx="26511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58EED7-315B-4BAA-AFB3-4BA9D97B6DB6}" type="slidenum">
              <a:rPr lang="en-US" smtClean="0"/>
              <a:t>‹#›</a:t>
            </a:fld>
            <a:endParaRPr lang="en-US"/>
          </a:p>
        </p:txBody>
      </p:sp>
    </p:spTree>
    <p:extLst>
      <p:ext uri="{BB962C8B-B14F-4D97-AF65-F5344CB8AC3E}">
        <p14:creationId xmlns:p14="http://schemas.microsoft.com/office/powerpoint/2010/main" val="4003911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58EED7-315B-4BAA-AFB3-4BA9D97B6DB6}" type="slidenum">
              <a:rPr lang="en-US" smtClean="0"/>
              <a:t>1</a:t>
            </a:fld>
            <a:endParaRPr lang="en-US"/>
          </a:p>
        </p:txBody>
      </p:sp>
    </p:spTree>
    <p:extLst>
      <p:ext uri="{BB962C8B-B14F-4D97-AF65-F5344CB8AC3E}">
        <p14:creationId xmlns:p14="http://schemas.microsoft.com/office/powerpoint/2010/main" val="1855233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3682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8688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45879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1750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79149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48326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56795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09379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17947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1199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66638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11/4/2019</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55530654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hyperlink" Target="mailto:Rick@RickWillis.com" TargetMode="Externa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rcRect/>
          <a:stretch/>
        </p:blipFill>
        <p:spPr>
          <a:xfrm>
            <a:off x="0" y="0"/>
            <a:ext cx="7772400" cy="5829300"/>
          </a:xfrm>
          <a:prstGeom prst="rect">
            <a:avLst/>
          </a:prstGeom>
        </p:spPr>
      </p:pic>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5592971" y="7797629"/>
            <a:ext cx="1998360" cy="1498770"/>
          </a:xfrm>
          <a:prstGeom prst="rect">
            <a:avLst/>
          </a:prstGeom>
        </p:spPr>
      </p:pic>
      <p:sp>
        <p:nvSpPr>
          <p:cNvPr id="18" name="Rectangle 17"/>
          <p:cNvSpPr/>
          <p:nvPr/>
        </p:nvSpPr>
        <p:spPr>
          <a:xfrm rot="10800000">
            <a:off x="-1066800" y="49499"/>
            <a:ext cx="152400" cy="1371601"/>
          </a:xfrm>
          <a:prstGeom prst="rect">
            <a:avLst/>
          </a:prstGeom>
          <a:gradFill>
            <a:gsLst>
              <a:gs pos="0">
                <a:schemeClr val="bg1"/>
              </a:gs>
              <a:gs pos="48000">
                <a:srgbClr val="C00000">
                  <a:alpha val="50000"/>
                </a:srgbClr>
              </a:gs>
              <a:gs pos="100000">
                <a:srgbClr val="C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683" y="9442847"/>
            <a:ext cx="7772400" cy="615553"/>
          </a:xfrm>
          <a:prstGeom prst="rect">
            <a:avLst/>
          </a:prstGeom>
        </p:spPr>
        <p:txBody>
          <a:bodyPr wrap="square">
            <a:spAutoFit/>
          </a:bodyPr>
          <a:lstStyle/>
          <a:p>
            <a:pPr algn="ctr"/>
            <a:r>
              <a:rPr lang="en-US" b="1" dirty="0"/>
              <a:t>Rick Willis</a:t>
            </a:r>
          </a:p>
          <a:p>
            <a:pPr algn="ctr"/>
            <a:r>
              <a:rPr lang="en-US" sz="1400" dirty="0"/>
              <a:t>843-327-3017 </a:t>
            </a:r>
            <a:r>
              <a:rPr lang="en-US" sz="1400" dirty="0">
                <a:hlinkClick r:id="rId5"/>
              </a:rPr>
              <a:t>Rick@RickWillis.com</a:t>
            </a:r>
            <a:r>
              <a:rPr lang="en-US" sz="1400" dirty="0"/>
              <a:t> The Group, LLC  </a:t>
            </a:r>
          </a:p>
        </p:txBody>
      </p:sp>
      <p:sp>
        <p:nvSpPr>
          <p:cNvPr id="4" name="Rectangle 3"/>
          <p:cNvSpPr/>
          <p:nvPr/>
        </p:nvSpPr>
        <p:spPr>
          <a:xfrm>
            <a:off x="7759611" y="3182983"/>
            <a:ext cx="5334000" cy="646331"/>
          </a:xfrm>
          <a:prstGeom prst="rect">
            <a:avLst/>
          </a:prstGeom>
          <a:effectLst/>
        </p:spPr>
        <p:txBody>
          <a:bodyPr wrap="square">
            <a:noAutofit/>
          </a:bodyPr>
          <a:lstStyle/>
          <a:p>
            <a:pPr algn="ctr"/>
            <a:r>
              <a:rPr lang="en-US" sz="3600" b="1" i="1" dirty="0">
                <a:ln w="3175">
                  <a:solidFill>
                    <a:srgbClr val="FF0000"/>
                  </a:solidFill>
                </a:ln>
                <a:solidFill>
                  <a:schemeClr val="bg1"/>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rPr>
              <a:t>Commercial / Fronts HWY 52</a:t>
            </a:r>
            <a:endParaRPr lang="en-US" sz="2800" b="1" i="1" dirty="0">
              <a:ln w="3175">
                <a:solidFill>
                  <a:srgbClr val="FF0000"/>
                </a:solidFill>
              </a:ln>
              <a:solidFill>
                <a:schemeClr val="bg1"/>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endParaRPr>
          </a:p>
        </p:txBody>
      </p:sp>
      <p:sp>
        <p:nvSpPr>
          <p:cNvPr id="17" name="Subtitle 2"/>
          <p:cNvSpPr txBox="1">
            <a:spLocks/>
          </p:cNvSpPr>
          <p:nvPr/>
        </p:nvSpPr>
        <p:spPr>
          <a:xfrm>
            <a:off x="0" y="5833527"/>
            <a:ext cx="5583317" cy="3609320"/>
          </a:xfrm>
          <a:prstGeom prst="rect">
            <a:avLst/>
          </a:prstGeom>
        </p:spPr>
        <p:txBody>
          <a:bodyPr vert="horz" lIns="91440" tIns="45720" rIns="91440" bIns="45720" numCol="1" rtlCol="0" anchor="ctr">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1400" dirty="0">
                <a:solidFill>
                  <a:schemeClr val="tx1"/>
                </a:solidFill>
              </a:rPr>
              <a:t>Located on a very private dead end road. It is surrounded by woods and marsh, The home has a dramatic wall of glass windows that looks over the rear yard where deer are seen almost daily. This is an end unit with an outdoor deck that's surrounded by woods and marsh. The interior has been upgraded with 100% real hardwood floors throughout except for the tile in the bathrooms and kitchen. The home is elevated with room under the home to park up to 3 vehicles plus your golf cart. The neighborhood has walking trails, golf course, pool and tennis courts. Your new home can be accessed via Highway 17 or off Riffle Range Road (so you do not need to ever get on Highway 17 to get to the beach or downtown, only 4 miles to the IOP Connector. You must see property to appreciate this properties unique setting and upgrades...Better Hurry Before Its Gone...there will always be other homes for sale in The Retreat...but not like this setting surrounded by woods and marsh. HVAC and Hot Water heater is only 2 years old.</a:t>
            </a:r>
            <a:endParaRPr lang="en-US" sz="1400" b="1" dirty="0">
              <a:solidFill>
                <a:schemeClr val="tx1"/>
              </a:solidFill>
            </a:endParaRPr>
          </a:p>
        </p:txBody>
      </p:sp>
      <p:grpSp>
        <p:nvGrpSpPr>
          <p:cNvPr id="20" name="Group 19"/>
          <p:cNvGrpSpPr/>
          <p:nvPr/>
        </p:nvGrpSpPr>
        <p:grpSpPr>
          <a:xfrm>
            <a:off x="-2669124" y="1182534"/>
            <a:ext cx="1384578" cy="1761709"/>
            <a:chOff x="1663422" y="845259"/>
            <a:chExt cx="1384578" cy="1761709"/>
          </a:xfrm>
          <a:effectLst>
            <a:outerShdw blurRad="50800" dist="38100" dir="2700000" algn="tl" rotWithShape="0">
              <a:prstClr val="black">
                <a:alpha val="40000"/>
              </a:prstClr>
            </a:outerShdw>
          </a:effectLst>
        </p:grpSpPr>
        <p:sp>
          <p:nvSpPr>
            <p:cNvPr id="21" name="Diagonal Stripe 20"/>
            <p:cNvSpPr/>
            <p:nvPr/>
          </p:nvSpPr>
          <p:spPr>
            <a:xfrm>
              <a:off x="1663422" y="1181355"/>
              <a:ext cx="1384578" cy="1425613"/>
            </a:xfrm>
            <a:prstGeom prst="diagStrip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Rectangle 21"/>
            <p:cNvSpPr/>
            <p:nvPr/>
          </p:nvSpPr>
          <p:spPr>
            <a:xfrm rot="18811961">
              <a:off x="1309823" y="1391754"/>
              <a:ext cx="1739322" cy="646331"/>
            </a:xfrm>
            <a:prstGeom prst="rect">
              <a:avLst/>
            </a:prstGeom>
          </p:spPr>
          <p:txBody>
            <a:bodyPr wrap="none">
              <a:spAutoFit/>
            </a:bodyPr>
            <a:lstStyle/>
            <a:p>
              <a:pPr algn="ctr"/>
              <a:r>
                <a:rPr lang="en-US" sz="1800" b="1" i="1" dirty="0">
                  <a:ln w="3175">
                    <a:noFill/>
                  </a:ln>
                  <a:solidFill>
                    <a:srgbClr val="FF0000"/>
                  </a:solidFill>
                </a:rPr>
                <a:t>$40,000</a:t>
              </a:r>
            </a:p>
            <a:p>
              <a:pPr algn="ctr"/>
              <a:r>
                <a:rPr lang="en-US" sz="1800" b="1" i="1" dirty="0">
                  <a:ln w="3175">
                    <a:noFill/>
                  </a:ln>
                  <a:solidFill>
                    <a:srgbClr val="FF0000"/>
                  </a:solidFill>
                </a:rPr>
                <a:t>Price Reduction!</a:t>
              </a:r>
            </a:p>
          </p:txBody>
        </p:sp>
      </p:grpSp>
      <p:sp>
        <p:nvSpPr>
          <p:cNvPr id="3" name="Rectangle 2"/>
          <p:cNvSpPr/>
          <p:nvPr/>
        </p:nvSpPr>
        <p:spPr>
          <a:xfrm>
            <a:off x="1" y="5029081"/>
            <a:ext cx="7772399" cy="800219"/>
          </a:xfrm>
          <a:prstGeom prst="rect">
            <a:avLst/>
          </a:prstGeom>
          <a:solidFill>
            <a:schemeClr val="tx2"/>
          </a:solidFill>
        </p:spPr>
        <p:txBody>
          <a:bodyPr wrap="square">
            <a:spAutoFit/>
          </a:bodyPr>
          <a:lstStyle/>
          <a:p>
            <a:pPr algn="ctr"/>
            <a:r>
              <a:rPr lang="en-US" sz="2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102 </a:t>
            </a:r>
            <a:r>
              <a:rPr lang="en-US" sz="2600" b="1"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Garmouth</a:t>
            </a:r>
            <a:r>
              <a:rPr lang="en-US" sz="2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Court | </a:t>
            </a:r>
            <a:r>
              <a:rPr lang="en-US" sz="2600" b="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Charleston National</a:t>
            </a:r>
            <a:endParaRPr lang="en-US" sz="2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r>
              <a:rPr lang="en-US"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Mount Pleasant | MLS# 19030051 | $379,000 | 3 Bed | 3½ Bath</a:t>
            </a:r>
            <a:endParaRPr lang="en-US" sz="2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5588000" y="6058670"/>
            <a:ext cx="2003332" cy="1502499"/>
          </a:xfrm>
          <a:prstGeom prst="rect">
            <a:avLst/>
          </a:prstGeom>
        </p:spPr>
      </p:pic>
      <p:sp>
        <p:nvSpPr>
          <p:cNvPr id="6" name="Rectangle 5">
            <a:extLst>
              <a:ext uri="{FF2B5EF4-FFF2-40B4-BE49-F238E27FC236}">
                <a16:creationId xmlns:a16="http://schemas.microsoft.com/office/drawing/2014/main" id="{FA2FBEEA-E409-4609-BC17-9B686FB8DFA0}"/>
              </a:ext>
            </a:extLst>
          </p:cNvPr>
          <p:cNvSpPr/>
          <p:nvPr/>
        </p:nvSpPr>
        <p:spPr>
          <a:xfrm>
            <a:off x="76200" y="164188"/>
            <a:ext cx="7619999" cy="1354441"/>
          </a:xfrm>
          <a:prstGeom prst="rect">
            <a:avLst/>
          </a:prstGeom>
          <a:noFill/>
          <a:ln w="31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2F414277-066C-4772-9EA1-27C8F43F5822}"/>
              </a:ext>
            </a:extLst>
          </p:cNvPr>
          <p:cNvSpPr/>
          <p:nvPr/>
        </p:nvSpPr>
        <p:spPr>
          <a:xfrm>
            <a:off x="-4683" y="164189"/>
            <a:ext cx="7781766" cy="1446550"/>
          </a:xfrm>
          <a:prstGeom prst="rect">
            <a:avLst/>
          </a:prstGeom>
          <a:effectLst/>
        </p:spPr>
        <p:txBody>
          <a:bodyPr wrap="square">
            <a:spAutoFit/>
          </a:bodyPr>
          <a:lstStyle/>
          <a:p>
            <a:pPr algn="ctr"/>
            <a:r>
              <a:rPr lang="en-US" sz="4400" b="1" dirty="0">
                <a:ln w="3175">
                  <a:solidFill>
                    <a:schemeClr val="bg1"/>
                  </a:solidFill>
                </a:ln>
                <a:solidFill>
                  <a:srgbClr val="FF0000"/>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rPr>
              <a:t>Surrounded by</a:t>
            </a:r>
          </a:p>
          <a:p>
            <a:pPr algn="ctr"/>
            <a:r>
              <a:rPr lang="en-US" sz="4400" b="1" dirty="0">
                <a:ln w="3175">
                  <a:solidFill>
                    <a:schemeClr val="bg1"/>
                  </a:solidFill>
                </a:ln>
                <a:solidFill>
                  <a:srgbClr val="FF0000"/>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rPr>
              <a:t>Woods &amp; Marsh</a:t>
            </a:r>
          </a:p>
        </p:txBody>
      </p:sp>
    </p:spTree>
    <p:extLst>
      <p:ext uri="{BB962C8B-B14F-4D97-AF65-F5344CB8AC3E}">
        <p14:creationId xmlns:p14="http://schemas.microsoft.com/office/powerpoint/2010/main" val="20015435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2908</TotalTime>
  <Words>256</Words>
  <Application>Microsoft Office PowerPoint</Application>
  <PresentationFormat>Custom</PresentationFormat>
  <Paragraphs>11</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Arial Black</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130</cp:revision>
  <dcterms:created xsi:type="dcterms:W3CDTF">2006-08-16T00:00:00Z</dcterms:created>
  <dcterms:modified xsi:type="dcterms:W3CDTF">2019-11-04T18:18:10Z</dcterms:modified>
</cp:coreProperties>
</file>