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28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dijohnsonsc@gmail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0" Type="http://schemas.openxmlformats.org/officeDocument/2006/relationships/image" Target="../media/image7.jpeg"/><Relationship Id="rId4" Type="http://schemas.openxmlformats.org/officeDocument/2006/relationships/hyperlink" Target="http://www.agentownedrealty.com/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800" y="16488"/>
            <a:ext cx="4577573" cy="34331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9648" y="3717418"/>
            <a:ext cx="4734406" cy="5015344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You will love Persimmon </a:t>
            </a:r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Hill!</a:t>
            </a: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It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has such a cheerful, friendly, village feeling and a pool too. Close to shopping.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town home has laminate flooring through out the spacious, multi function first floor.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kitchen opens to a dining area. Enjoy summer breezes on your private screened porch. Upstairs are two bedrooms with vaulted ceilings and plenty of closet space.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Di </a:t>
            </a:r>
            <a:r>
              <a:rPr lang="en-US" sz="1400" b="1" dirty="0" smtClean="0">
                <a:latin typeface="Georgia" panose="02040502050405020303" pitchFamily="18" charset="0"/>
              </a:rPr>
              <a:t>Johnson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/>
              <a:t>843-270-6448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3"/>
              </a:rPr>
              <a:t>dijohnsonsc@gmail.com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4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900051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824 Johnnie </a:t>
            </a:r>
            <a:r>
              <a:rPr lang="en-US" sz="900" dirty="0" err="1">
                <a:latin typeface="Georgia" panose="02040502050405020303" pitchFamily="18" charset="0"/>
              </a:rPr>
              <a:t>Dodds</a:t>
            </a:r>
            <a:r>
              <a:rPr lang="en-US" sz="900" dirty="0">
                <a:latin typeface="Georgia" panose="02040502050405020303" pitchFamily="18" charset="0"/>
              </a:rPr>
              <a:t> </a:t>
            </a:r>
            <a:r>
              <a:rPr lang="en-US" sz="900" dirty="0" smtClean="0">
                <a:latin typeface="Georgia" panose="02040502050405020303" pitchFamily="18" charset="0"/>
              </a:rPr>
              <a:t>Blvd</a:t>
            </a:r>
          </a:p>
          <a:p>
            <a:pPr algn="ctr"/>
            <a:r>
              <a:rPr lang="en-US" sz="900" dirty="0" smtClean="0">
                <a:latin typeface="Georgia" panose="02040502050405020303" pitchFamily="18" charset="0"/>
              </a:rPr>
              <a:t>Mt </a:t>
            </a:r>
            <a:r>
              <a:rPr lang="en-US" sz="900" dirty="0">
                <a:latin typeface="Georgia" panose="02040502050405020303" pitchFamily="18" charset="0"/>
              </a:rPr>
              <a:t>Pleasant 29464</a:t>
            </a:r>
            <a:endParaRPr lang="en-US" sz="900" dirty="0">
              <a:latin typeface="Georgia" panose="0204050205040502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9094" y="240363"/>
            <a:ext cx="7772400" cy="298543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102 Hornby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Circle</a:t>
            </a:r>
          </a:p>
          <a:p>
            <a:endParaRPr lang="en-US" sz="18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Persimmon Hill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Goose Creek, SC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29445</a:t>
            </a:r>
          </a:p>
          <a:p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16005358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95,000</a:t>
            </a:r>
          </a:p>
          <a:p>
            <a:endParaRPr lang="en-US" sz="12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 Beds | 1½ Baths</a:t>
            </a:r>
          </a:p>
          <a:p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993 Square Feet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5048156"/>
            <a:ext cx="1417320" cy="10629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6378895"/>
            <a:ext cx="1417320" cy="10629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3717417"/>
            <a:ext cx="1417320" cy="10629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3717417"/>
            <a:ext cx="1417320" cy="10629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7709634"/>
            <a:ext cx="1417320" cy="102312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5048156"/>
            <a:ext cx="1417320" cy="10629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7669771"/>
            <a:ext cx="1417320" cy="10629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628" y="6378895"/>
            <a:ext cx="1364169" cy="102312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107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27</cp:revision>
  <dcterms:created xsi:type="dcterms:W3CDTF">2006-08-16T00:00:00Z</dcterms:created>
  <dcterms:modified xsi:type="dcterms:W3CDTF">2016-03-14T16:39:04Z</dcterms:modified>
</cp:coreProperties>
</file>