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11/7/2016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8298" y="851917"/>
            <a:ext cx="4195606"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26247"/>
            <a:ext cx="7312912" cy="2389505"/>
          </a:xfrm>
        </p:spPr>
        <p:txBody>
          <a:bodyPr anchor="ctr">
            <a:noAutofit/>
          </a:bodyPr>
          <a:lstStyle/>
          <a:p>
            <a:r>
              <a:rPr lang="en-US" sz="1400" dirty="0">
                <a:solidFill>
                  <a:schemeClr val="tx2">
                    <a:lumMod val="75000"/>
                  </a:schemeClr>
                </a:solidFill>
                <a:latin typeface="Trebuchet MS" panose="020B0603020202020204" pitchFamily="34" charset="0"/>
              </a:rPr>
              <a:t>Best value in Summerville for two story brick custom 4000 </a:t>
            </a:r>
            <a:r>
              <a:rPr lang="en-US" sz="1400" dirty="0" err="1">
                <a:solidFill>
                  <a:schemeClr val="tx2">
                    <a:lumMod val="75000"/>
                  </a:schemeClr>
                </a:solidFill>
                <a:latin typeface="Trebuchet MS" panose="020B0603020202020204" pitchFamily="34" charset="0"/>
              </a:rPr>
              <a:t>sqft</a:t>
            </a:r>
            <a:r>
              <a:rPr lang="en-US" sz="1400" dirty="0">
                <a:solidFill>
                  <a:schemeClr val="tx2">
                    <a:lumMod val="75000"/>
                  </a:schemeClr>
                </a:solidFill>
                <a:latin typeface="Trebuchet MS" panose="020B0603020202020204" pitchFamily="34" charset="0"/>
              </a:rPr>
              <a:t> , 5 </a:t>
            </a:r>
            <a:r>
              <a:rPr lang="en-US" sz="1400" dirty="0" err="1">
                <a:solidFill>
                  <a:schemeClr val="tx2">
                    <a:lumMod val="75000"/>
                  </a:schemeClr>
                </a:solidFill>
                <a:latin typeface="Trebuchet MS" panose="020B0603020202020204" pitchFamily="34" charset="0"/>
              </a:rPr>
              <a:t>br</a:t>
            </a:r>
            <a:r>
              <a:rPr lang="en-US" sz="1400" dirty="0">
                <a:solidFill>
                  <a:schemeClr val="tx2">
                    <a:lumMod val="75000"/>
                  </a:schemeClr>
                </a:solidFill>
                <a:latin typeface="Trebuchet MS" panose="020B0603020202020204" pitchFamily="34" charset="0"/>
              </a:rPr>
              <a:t>, 3.5 </a:t>
            </a:r>
            <a:r>
              <a:rPr lang="en-US" sz="1400" dirty="0" err="1">
                <a:solidFill>
                  <a:schemeClr val="tx2">
                    <a:lumMod val="75000"/>
                  </a:schemeClr>
                </a:solidFill>
                <a:latin typeface="Trebuchet MS" panose="020B0603020202020204" pitchFamily="34" charset="0"/>
              </a:rPr>
              <a:t>ba</a:t>
            </a:r>
            <a:r>
              <a:rPr lang="en-US" sz="1400" dirty="0">
                <a:solidFill>
                  <a:schemeClr val="tx2">
                    <a:lumMod val="75000"/>
                  </a:schemeClr>
                </a:solidFill>
                <a:latin typeface="Trebuchet MS" panose="020B0603020202020204" pitchFamily="34" charset="0"/>
              </a:rPr>
              <a:t> executive home featuring all formal areas, hardwood flooring, custom moldings and cabinets, large kitchen with granite countertops and stainless appliances, wonderful master suite on first level, formal dining room, separate living room, open breakfast room, den with fireplace and built in book cases, large screen porch and spacious open deck overlooking beautifully landscaped and maintained fenced </a:t>
            </a:r>
            <a:r>
              <a:rPr lang="en-US" sz="1400" dirty="0" err="1">
                <a:solidFill>
                  <a:schemeClr val="tx2">
                    <a:lumMod val="75000"/>
                  </a:schemeClr>
                </a:solidFill>
                <a:latin typeface="Trebuchet MS" panose="020B0603020202020204" pitchFamily="34" charset="0"/>
              </a:rPr>
              <a:t>yard.Front</a:t>
            </a:r>
            <a:r>
              <a:rPr lang="en-US" sz="1400" dirty="0">
                <a:solidFill>
                  <a:schemeClr val="tx2">
                    <a:lumMod val="75000"/>
                  </a:schemeClr>
                </a:solidFill>
                <a:latin typeface="Trebuchet MS" panose="020B0603020202020204" pitchFamily="34" charset="0"/>
              </a:rPr>
              <a:t> and rear stair cases for access to second floor. All bedrooms are spacious with large bonus/media/game room over garage. Great home for entertaining. Quality of construction, condition, lot size, location, school district and neighborhood make this a really wonderful real estate find for the right family.</a:t>
            </a:r>
          </a:p>
        </p:txBody>
      </p:sp>
      <p:sp>
        <p:nvSpPr>
          <p:cNvPr id="2" name="Title 1"/>
          <p:cNvSpPr>
            <a:spLocks noGrp="1"/>
          </p:cNvSpPr>
          <p:nvPr>
            <p:ph type="ctrTitle"/>
          </p:nvPr>
        </p:nvSpPr>
        <p:spPr>
          <a:xfrm>
            <a:off x="1" y="4688936"/>
            <a:ext cx="7312912" cy="637311"/>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102 Hutchinson Lane</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Summerville, SC 29483 · Gadsden Manor · MLS# 16026745 · $574,900</a:t>
            </a:r>
            <a:endParaRPr lang="en-US" sz="1400" cap="none" dirty="0">
              <a:ln w="10541" cmpd="sng">
                <a:noFill/>
                <a:prstDash val="solid"/>
              </a:ln>
              <a:solidFill>
                <a:schemeClr val="tx2"/>
              </a:solidFill>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41820"/>
            <a:ext cx="7315200" cy="769441"/>
          </a:xfrm>
          <a:prstGeom prst="rect">
            <a:avLst/>
          </a:prstGeom>
        </p:spPr>
        <p:txBody>
          <a:bodyPr wrap="square" anchor="ctr">
            <a:spAutoFit/>
          </a:bodyPr>
          <a:lstStyle/>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Beautiful Custom Home In Summerville</a:t>
            </a:r>
          </a:p>
          <a:p>
            <a:pPr algn="ctr"/>
            <a:r>
              <a:rPr lang="en-US" i="1" dirty="0">
                <a:solidFill>
                  <a:srgbClr val="FFFF00"/>
                </a:solidFill>
                <a:effectLst>
                  <a:outerShdw blurRad="50800" dist="38100" dir="5400000" algn="t" rotWithShape="0">
                    <a:prstClr val="black">
                      <a:alpha val="40000"/>
                    </a:prstClr>
                  </a:outerShdw>
                </a:effectLst>
                <a:latin typeface="Trebuchet MS" panose="020B0603020202020204" pitchFamily="34" charset="0"/>
              </a:rPr>
              <a:t>On A Large Mature Lot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87" y="851917"/>
            <a:ext cx="1179680" cy="787547"/>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1447" y="2829507"/>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5087" y="1841731"/>
            <a:ext cx="1178264"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1447" y="3819710"/>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8298" y="3819710"/>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065149" y="3819710"/>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4572000" y="3819710"/>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819710"/>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80"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29143"/>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41002"/>
            <a:ext cx="1178263" cy="785509"/>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144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558298" y="771720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3065149" y="7717203"/>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4572000" y="7717203"/>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79672" y="7717203"/>
            <a:ext cx="1180262" cy="787936"/>
          </a:xfrm>
          <a:prstGeom prst="rect">
            <a:avLst/>
          </a:prstGeom>
          <a:ln>
            <a:noFill/>
          </a:ln>
          <a:effectLst/>
        </p:spPr>
      </p:pic>
      <p:sp>
        <p:nvSpPr>
          <p:cNvPr id="5" name="Rectangle 4"/>
          <p:cNvSpPr/>
          <p:nvPr/>
        </p:nvSpPr>
        <p:spPr>
          <a:xfrm>
            <a:off x="5839515" y="4651324"/>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$529,900</a:t>
            </a:r>
            <a:endParaRPr lang="en-US" b="1" i="1" dirty="0">
              <a:solidFill>
                <a:srgbClr val="FF0000"/>
              </a:solidFill>
            </a:endParaRPr>
          </a:p>
        </p:txBody>
      </p:sp>
      <p:cxnSp>
        <p:nvCxnSpPr>
          <p:cNvPr id="7" name="Straight Connector 6"/>
          <p:cNvCxnSpPr/>
          <p:nvPr/>
        </p:nvCxnSpPr>
        <p:spPr>
          <a:xfrm flipV="1">
            <a:off x="6078851" y="5089046"/>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142</TotalTime>
  <Words>168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102 Hutchinson Lane Summerville, SC 29483 · Gadsden Manor · MLS# 16026745 · $574,900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2016-11-07T13:18:36Z</dcterms:modified>
</cp:coreProperties>
</file>