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g"/><Relationship Id="rId18" Type="http://schemas.openxmlformats.org/officeDocument/2006/relationships/image" Target="../media/image15.jpeg"/><Relationship Id="rId3" Type="http://schemas.openxmlformats.org/officeDocument/2006/relationships/image" Target="../media/image2.jpg"/><Relationship Id="rId21" Type="http://schemas.openxmlformats.org/officeDocument/2006/relationships/image" Target="../media/image18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4.jpeg"/><Relationship Id="rId2" Type="http://schemas.openxmlformats.org/officeDocument/2006/relationships/image" Target="../media/image1.png"/><Relationship Id="rId16" Type="http://schemas.microsoft.com/office/2007/relationships/hdphoto" Target="../media/hdphoto2.wdp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19" Type="http://schemas.openxmlformats.org/officeDocument/2006/relationships/image" Target="../media/image16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815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860281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Century 21 Properties </a:t>
            </a:r>
            <a:r>
              <a:rPr lang="en-US" sz="1200" dirty="0" smtClean="0">
                <a:solidFill>
                  <a:schemeClr val="tx1"/>
                </a:solidFill>
              </a:rPr>
              <a:t>Plus | 3301 </a:t>
            </a:r>
            <a:r>
              <a:rPr lang="en-US" sz="1200" dirty="0" err="1">
                <a:solidFill>
                  <a:schemeClr val="tx1"/>
                </a:solidFill>
              </a:rPr>
              <a:t>Salterbeck</a:t>
            </a:r>
            <a:r>
              <a:rPr lang="en-US" sz="1200" dirty="0">
                <a:solidFill>
                  <a:schemeClr val="tx1"/>
                </a:solidFill>
              </a:rPr>
              <a:t> St Suite </a:t>
            </a:r>
            <a:r>
              <a:rPr lang="en-US" sz="1200" dirty="0" smtClean="0">
                <a:solidFill>
                  <a:schemeClr val="tx1"/>
                </a:solidFill>
              </a:rPr>
              <a:t>100 | Mt</a:t>
            </a:r>
            <a:r>
              <a:rPr lang="en-US" sz="1200" dirty="0">
                <a:solidFill>
                  <a:schemeClr val="tx1"/>
                </a:solidFill>
              </a:rPr>
              <a:t>. Pleasant, SC 29466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76200"/>
            <a:ext cx="4191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Jane </a:t>
            </a:r>
            <a:r>
              <a:rPr lang="en-US" sz="1600" b="1" dirty="0" smtClean="0">
                <a:latin typeface="Century Gothic" panose="020B0502020202020204" pitchFamily="34" charset="0"/>
              </a:rPr>
              <a:t>Locke</a:t>
            </a:r>
            <a:r>
              <a:rPr lang="en-US" sz="1600" b="1" dirty="0">
                <a:latin typeface="Century Gothic" panose="020B0502020202020204" pitchFamily="34" charset="0"/>
              </a:rPr>
              <a:t>, </a:t>
            </a:r>
            <a:r>
              <a:rPr lang="en-US" sz="1600" dirty="0" smtClean="0">
                <a:latin typeface="Century Gothic" panose="020B0502020202020204" pitchFamily="34" charset="0"/>
              </a:rPr>
              <a:t>Realtor 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M </a:t>
            </a:r>
            <a:r>
              <a:rPr lang="en-US" sz="1200" dirty="0">
                <a:latin typeface="Century Gothic" panose="020B0502020202020204" pitchFamily="34" charset="0"/>
              </a:rPr>
              <a:t>(843) 819-3508</a:t>
            </a:r>
            <a:endParaRPr lang="en-US" sz="12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lockejaneb@aol.com</a:t>
            </a: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www.century21properties.com 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0" y="282952"/>
            <a:ext cx="1828800" cy="1371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1" b="17359"/>
          <a:stretch/>
        </p:blipFill>
        <p:spPr>
          <a:xfrm>
            <a:off x="0" y="1219201"/>
            <a:ext cx="7771830" cy="4495800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0" y="4800600"/>
            <a:ext cx="7772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4453128"/>
            <a:ext cx="1678520" cy="125889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8154586"/>
            <a:ext cx="978609" cy="733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1875088"/>
            <a:ext cx="2895600" cy="16275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000" y="8159606"/>
            <a:ext cx="965221" cy="7239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069" y="8154586"/>
            <a:ext cx="978609" cy="733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526" y="8154586"/>
            <a:ext cx="978609" cy="733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983" y="8161576"/>
            <a:ext cx="959969" cy="7199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2019"/>
            <a:ext cx="7772400" cy="2366368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Want the spaciousness and quiet of country living, but close to all amenities? This home is for you on almost 2 acres. Home has 5 bedrooms with 3 baths and lots of storage with very nice cabinetry and many closets. The roof is new - installed this year. There is a horseshoe shaped drive which allows for lots of parking. Ceiling fans throughout. Real oak paneling in the den with a lovely fireplace. Kitchen has nice cabinets with tile backsplash with bay window in dining room. Second master bath has lovely footed bath tub. There is a stream on the back of property. Huge back yard with established spring blooming </a:t>
            </a:r>
            <a:r>
              <a:rPr lang="en-US" sz="1400" dirty="0" smtClean="0">
                <a:latin typeface="Century Gothic" panose="020B0502020202020204" pitchFamily="34" charset="0"/>
              </a:rPr>
              <a:t>azaleas </a:t>
            </a:r>
            <a:r>
              <a:rPr lang="en-US" sz="1400" dirty="0">
                <a:latin typeface="Century Gothic" panose="020B0502020202020204" pitchFamily="34" charset="0"/>
              </a:rPr>
              <a:t>and all hardwood trees. Home has a security system. This home needs a family to move in and make it their own paradise.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83705"/>
            <a:ext cx="7772400" cy="35394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102 Paris </a:t>
            </a:r>
            <a:r>
              <a:rPr lang="en-US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Ln </a:t>
            </a:r>
            <a:r>
              <a: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| </a:t>
            </a:r>
            <a:r>
              <a:rPr lang="en-US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Caire</a:t>
            </a:r>
            <a:r>
              <a: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Yelleau</a:t>
            </a:r>
            <a:r>
              <a: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| Summerville | MLS# 15018599 | $319,700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72142" y="0"/>
            <a:ext cx="738742" cy="1037560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5336234" y="1183705"/>
            <a:ext cx="51838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Huge Price Reduction</a:t>
            </a:r>
            <a:endParaRPr lang="en-US" i="1" dirty="0">
              <a:solidFill>
                <a:srgbClr val="C00000"/>
              </a:solidFill>
              <a:latin typeface="IncognitoMeridies" panose="00000400000000000000" pitchFamily="2" charset="0"/>
            </a:endParaRPr>
          </a:p>
        </p:txBody>
      </p:sp>
      <p:pic>
        <p:nvPicPr>
          <p:cNvPr id="14" name="Picture 2" descr="http://clientphotos.idxbroker.com/agents/agentPhoto-773-163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5" y="87434"/>
            <a:ext cx="781812" cy="1042416"/>
          </a:xfrm>
          <a:prstGeom prst="rect">
            <a:avLst/>
          </a:prstGeom>
          <a:noFill/>
          <a:ln w="127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3" y="4974567"/>
            <a:ext cx="978609" cy="733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61" y="4979587"/>
            <a:ext cx="965221" cy="7239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191" y="4974567"/>
            <a:ext cx="978609" cy="733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015" y="4974567"/>
            <a:ext cx="978609" cy="733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839" y="4974567"/>
            <a:ext cx="978609" cy="733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1" cstate="print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983" y="4981557"/>
            <a:ext cx="959969" cy="7199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10</cp:revision>
  <dcterms:created xsi:type="dcterms:W3CDTF">2006-08-16T00:00:00Z</dcterms:created>
  <dcterms:modified xsi:type="dcterms:W3CDTF">2015-07-17T16:52:43Z</dcterms:modified>
</cp:coreProperties>
</file>