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0058400" cy="7772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792" y="78"/>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64233" y="1554480"/>
            <a:ext cx="9052560" cy="2072640"/>
          </a:xfrm>
        </p:spPr>
        <p:txBody>
          <a:bodyPr vert="horz" lIns="50941" tIns="0" rIns="50941" bIns="0" anchor="b">
            <a:normAutofit/>
            <a:scene3d>
              <a:camera prst="orthographicFront"/>
              <a:lightRig rig="soft" dir="t">
                <a:rot lat="0" lon="0" rev="17220000"/>
              </a:lightRig>
            </a:scene3d>
            <a:sp3d prstMaterial="softEdge">
              <a:bevelT w="38100" h="38100"/>
            </a:sp3d>
          </a:bodyPr>
          <a:lstStyle>
            <a:lvl1pPr>
              <a:defRPr sz="53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12/6/2016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508760" y="3775924"/>
            <a:ext cx="7040880" cy="1986280"/>
          </a:xfrm>
        </p:spPr>
        <p:txBody>
          <a:bodyPr/>
          <a:lstStyle>
            <a:lvl1pPr marL="0" indent="0" algn="ctr">
              <a:buNone/>
              <a:defRPr>
                <a:solidFill>
                  <a:schemeClr val="tx1"/>
                </a:solidFill>
              </a:defRPr>
            </a:lvl1pPr>
            <a:lvl2pPr marL="509412" indent="0" algn="ctr">
              <a:buNone/>
            </a:lvl2pPr>
            <a:lvl3pPr marL="1018824" indent="0" algn="ctr">
              <a:buNone/>
            </a:lvl3pPr>
            <a:lvl4pPr marL="1528237" indent="0" algn="ctr">
              <a:buNone/>
            </a:lvl4pPr>
            <a:lvl5pPr marL="2037649" indent="0" algn="ctr">
              <a:buNone/>
            </a:lvl5pPr>
            <a:lvl6pPr marL="2547061" indent="0" algn="ctr">
              <a:buNone/>
            </a:lvl6pPr>
            <a:lvl7pPr marL="3056473" indent="0" algn="ctr">
              <a:buNone/>
            </a:lvl7pPr>
            <a:lvl8pPr marL="3565886" indent="0" algn="ctr">
              <a:buNone/>
            </a:lvl8pPr>
            <a:lvl9pPr marL="4075298"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60220" y="690880"/>
            <a:ext cx="7795260" cy="20726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53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760220" y="2842157"/>
            <a:ext cx="7795260" cy="1711007"/>
          </a:xfrm>
        </p:spPr>
        <p:txBody>
          <a:bodyPr anchor="t"/>
          <a:lstStyle>
            <a:lvl1pPr marL="81506" indent="0" algn="l">
              <a:buNone/>
              <a:defRPr sz="22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17280" y="7272232"/>
            <a:ext cx="838200" cy="413808"/>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2900"/>
            </a:lvl1pPr>
            <a:lvl2pPr>
              <a:defRPr sz="27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113020" y="1813560"/>
            <a:ext cx="4442460" cy="5129425"/>
          </a:xfrm>
        </p:spPr>
        <p:txBody>
          <a:bodyPr/>
          <a:lstStyle>
            <a:lvl1pPr>
              <a:defRPr sz="2900"/>
            </a:lvl1pPr>
            <a:lvl2pPr>
              <a:defRPr sz="27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09457"/>
            <a:ext cx="9052560" cy="1295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502920" y="1739794"/>
            <a:ext cx="4444207" cy="851005"/>
          </a:xfrm>
        </p:spPr>
        <p:txBody>
          <a:bodyPr anchor="ctr"/>
          <a:lstStyle>
            <a:lvl1pPr marL="0" indent="0">
              <a:buNone/>
              <a:defRPr sz="2700" b="0" cap="all" baseline="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109528" y="1739794"/>
            <a:ext cx="4445953" cy="851005"/>
          </a:xfrm>
        </p:spPr>
        <p:txBody>
          <a:bodyPr anchor="ctr"/>
          <a:lstStyle>
            <a:lvl1pPr marL="0" indent="0">
              <a:buNone/>
              <a:defRPr sz="2700" b="0" cap="all" baseline="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2920" y="2677160"/>
            <a:ext cx="4444207" cy="4265825"/>
          </a:xfrm>
        </p:spPr>
        <p:txBody>
          <a:bodyPr/>
          <a:lstStyle>
            <a:lvl1pPr>
              <a:defRPr sz="27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109528" y="2677160"/>
            <a:ext cx="4445953" cy="4265825"/>
          </a:xfrm>
        </p:spPr>
        <p:txBody>
          <a:bodyPr/>
          <a:lstStyle>
            <a:lvl1pPr>
              <a:defRPr sz="27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vert="horz" anchor="b">
            <a:normAutofit/>
            <a:sp3d prstMaterial="softEdge"/>
          </a:bodyPr>
          <a:lstStyle>
            <a:lvl1pPr algn="l">
              <a:buNone/>
              <a:defRPr sz="25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502921" y="1727200"/>
            <a:ext cx="3309144" cy="5215785"/>
          </a:xfrm>
        </p:spPr>
        <p:txBody>
          <a:bodyPr/>
          <a:lstStyle>
            <a:lvl1pPr marL="0" indent="0">
              <a:buNone/>
              <a:defRPr sz="1600"/>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932555" y="309457"/>
            <a:ext cx="5622925" cy="6633528"/>
          </a:xfrm>
        </p:spPr>
        <p:txBody>
          <a:bodyPr/>
          <a:lstStyle>
            <a:lvl1pPr>
              <a:defRPr sz="2900"/>
            </a:lvl1pPr>
            <a:lvl2pPr>
              <a:defRPr sz="2700"/>
            </a:lvl2pPr>
            <a:lvl3pPr>
              <a:defRPr sz="2500"/>
            </a:lvl3pPr>
            <a:lvl4pPr>
              <a:defRPr sz="22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0" y="690880"/>
            <a:ext cx="6035040" cy="591926"/>
          </a:xfrm>
        </p:spPr>
        <p:txBody>
          <a:bodyPr lIns="50941" rIns="50941" bIns="0" anchor="b">
            <a:sp3d prstMaterial="softEdge"/>
          </a:bodyPr>
          <a:lstStyle>
            <a:lvl1pPr algn="ctr">
              <a:buNone/>
              <a:defRPr sz="2200" b="1"/>
            </a:lvl1pPr>
          </a:lstStyle>
          <a:p>
            <a:r>
              <a:rPr kumimoji="0" lang="en-US"/>
              <a:t>Click to edit Master title style</a:t>
            </a:r>
          </a:p>
        </p:txBody>
      </p:sp>
      <p:sp>
        <p:nvSpPr>
          <p:cNvPr id="3" name="Picture Placeholder 2"/>
          <p:cNvSpPr>
            <a:spLocks noGrp="1"/>
          </p:cNvSpPr>
          <p:nvPr>
            <p:ph type="pic" idx="1"/>
          </p:nvPr>
        </p:nvSpPr>
        <p:spPr>
          <a:xfrm>
            <a:off x="2011680" y="2076238"/>
            <a:ext cx="6035040" cy="44907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6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011680" y="1322358"/>
            <a:ext cx="6035040" cy="601066"/>
          </a:xfrm>
        </p:spPr>
        <p:txBody>
          <a:bodyPr lIns="50941" tIns="50941" rIns="50941" anchor="t"/>
          <a:lstStyle>
            <a:lvl1pPr marL="0" indent="0" algn="ctr">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502920" y="311256"/>
            <a:ext cx="9052560" cy="1295400"/>
          </a:xfrm>
          <a:prstGeom prst="rect">
            <a:avLst/>
          </a:prstGeom>
        </p:spPr>
        <p:txBody>
          <a:bodyPr vert="horz" lIns="101882" tIns="50941" rIns="101882" bIns="50941"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502920" y="1813560"/>
            <a:ext cx="9052560" cy="5337048"/>
          </a:xfrm>
          <a:prstGeom prst="rect">
            <a:avLst/>
          </a:prstGeom>
        </p:spPr>
        <p:txBody>
          <a:bodyPr vert="horz" lIns="101882" tIns="50941" rIns="101882" bIns="50941">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502920" y="7272232"/>
            <a:ext cx="2346960" cy="413808"/>
          </a:xfrm>
          <a:prstGeom prst="rect">
            <a:avLst/>
          </a:prstGeom>
        </p:spPr>
        <p:txBody>
          <a:bodyPr vert="horz" lIns="101882" tIns="50941" rIns="101882" bIns="50941" anchor="b"/>
          <a:lstStyle>
            <a:lvl1pPr algn="l" eaLnBrk="1" latinLnBrk="0" hangingPunct="1">
              <a:defRPr kumimoji="0" sz="1300">
                <a:solidFill>
                  <a:schemeClr val="tx1">
                    <a:shade val="50000"/>
                  </a:schemeClr>
                </a:solidFill>
              </a:defRPr>
            </a:lvl1pPr>
          </a:lstStyle>
          <a:p>
            <a:fld id="{1D8BD707-D9CF-40AE-B4C6-C98DA3205C09}" type="datetimeFigureOut">
              <a:rPr lang="en-US" smtClean="0"/>
              <a:pPr/>
              <a:t>12/6/2016</a:t>
            </a:fld>
            <a:endParaRPr lang="en-US"/>
          </a:p>
        </p:txBody>
      </p:sp>
      <p:sp>
        <p:nvSpPr>
          <p:cNvPr id="3" name="Footer Placeholder 2"/>
          <p:cNvSpPr>
            <a:spLocks noGrp="1"/>
          </p:cNvSpPr>
          <p:nvPr>
            <p:ph type="ftr" sz="quarter" idx="3"/>
          </p:nvPr>
        </p:nvSpPr>
        <p:spPr>
          <a:xfrm>
            <a:off x="3436620" y="7272232"/>
            <a:ext cx="3185160" cy="413808"/>
          </a:xfrm>
          <a:prstGeom prst="rect">
            <a:avLst/>
          </a:prstGeom>
        </p:spPr>
        <p:txBody>
          <a:bodyPr vert="horz" lIns="101882" tIns="50941" rIns="101882" bIns="50941" anchor="b"/>
          <a:lstStyle>
            <a:lvl1pPr algn="ctr" eaLnBrk="1" latinLnBrk="0" hangingPunct="1">
              <a:defRPr kumimoji="0" sz="13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8717280" y="7272232"/>
            <a:ext cx="838200" cy="413808"/>
          </a:xfrm>
          <a:prstGeom prst="rect">
            <a:avLst/>
          </a:prstGeom>
        </p:spPr>
        <p:txBody>
          <a:bodyPr vert="horz" lIns="0" tIns="50941" rIns="0" bIns="50941" anchor="b"/>
          <a:lstStyle>
            <a:lvl1pPr algn="r" eaLnBrk="1" latinLnBrk="0" hangingPunct="1">
              <a:defRPr kumimoji="0" sz="13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6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611295" indent="-458471" algn="l" rtl="0" eaLnBrk="1" latinLnBrk="0" hangingPunct="1">
        <a:spcBef>
          <a:spcPct val="20000"/>
        </a:spcBef>
        <a:buClr>
          <a:schemeClr val="tx1">
            <a:shade val="95000"/>
          </a:schemeClr>
        </a:buClr>
        <a:buSzPct val="65000"/>
        <a:buFont typeface="Wingdings 2"/>
        <a:buChar char=""/>
        <a:defRPr kumimoji="0" sz="3100" kern="1200">
          <a:solidFill>
            <a:schemeClr val="tx1"/>
          </a:solidFill>
          <a:latin typeface="+mn-lt"/>
          <a:ea typeface="+mn-ea"/>
          <a:cs typeface="+mn-cs"/>
        </a:defRPr>
      </a:lvl1pPr>
      <a:lvl2pPr marL="967883" indent="-315836" algn="l" rtl="0" eaLnBrk="1" latinLnBrk="0" hangingPunct="1">
        <a:spcBef>
          <a:spcPct val="20000"/>
        </a:spcBef>
        <a:buClr>
          <a:schemeClr val="tx1"/>
        </a:buClr>
        <a:buSzPct val="80000"/>
        <a:buFont typeface="Wingdings 2"/>
        <a:buChar char=""/>
        <a:defRPr kumimoji="0" sz="2700" kern="1200">
          <a:solidFill>
            <a:schemeClr val="tx1"/>
          </a:solidFill>
          <a:latin typeface="+mn-lt"/>
          <a:ea typeface="+mn-ea"/>
          <a:cs typeface="+mn-cs"/>
        </a:defRPr>
      </a:lvl2pPr>
      <a:lvl3pPr marL="1263342" indent="-254706" algn="l" rtl="0" eaLnBrk="1" latinLnBrk="0" hangingPunct="1">
        <a:spcBef>
          <a:spcPct val="20000"/>
        </a:spcBef>
        <a:buClr>
          <a:schemeClr val="tx1"/>
        </a:buClr>
        <a:buSzPct val="95000"/>
        <a:buFont typeface="Wingdings"/>
        <a:buChar char=""/>
        <a:defRPr kumimoji="0" sz="2500" kern="1200">
          <a:solidFill>
            <a:schemeClr val="tx1"/>
          </a:solidFill>
          <a:latin typeface="+mn-lt"/>
          <a:ea typeface="+mn-ea"/>
          <a:cs typeface="+mn-cs"/>
        </a:defRPr>
      </a:lvl3pPr>
      <a:lvl4pPr marL="1507860" indent="-203765" algn="l" rtl="0" eaLnBrk="1" latinLnBrk="0" hangingPunct="1">
        <a:spcBef>
          <a:spcPct val="20000"/>
        </a:spcBef>
        <a:buClr>
          <a:schemeClr val="tx1"/>
        </a:buClr>
        <a:buSzPct val="100000"/>
        <a:buFont typeface="Wingdings 3"/>
        <a:buChar char=""/>
        <a:defRPr kumimoji="0" sz="2200" kern="1200">
          <a:solidFill>
            <a:schemeClr val="tx1"/>
          </a:solidFill>
          <a:latin typeface="+mn-lt"/>
          <a:ea typeface="+mn-ea"/>
          <a:cs typeface="+mn-cs"/>
        </a:defRPr>
      </a:lvl4pPr>
      <a:lvl5pPr marL="1721813" indent="-203765" algn="l" rtl="0" eaLnBrk="1" latinLnBrk="0" hangingPunct="1">
        <a:spcBef>
          <a:spcPct val="20000"/>
        </a:spcBef>
        <a:buClr>
          <a:schemeClr val="tx1"/>
        </a:buClr>
        <a:buFont typeface="Wingdings 2"/>
        <a:buChar char=""/>
        <a:defRPr kumimoji="0" sz="2200" kern="1200">
          <a:solidFill>
            <a:schemeClr val="tx1"/>
          </a:solidFill>
          <a:latin typeface="+mn-lt"/>
          <a:ea typeface="+mn-ea"/>
          <a:cs typeface="+mn-cs"/>
        </a:defRPr>
      </a:lvl5pPr>
      <a:lvl6pPr marL="1966331" indent="-203765" algn="l" rtl="0" eaLnBrk="1" latinLnBrk="0" hangingPunct="1">
        <a:spcBef>
          <a:spcPct val="20000"/>
        </a:spcBef>
        <a:buClr>
          <a:schemeClr val="tx1"/>
        </a:buClr>
        <a:buFont typeface="Wingdings 3"/>
        <a:buChar char=""/>
        <a:defRPr kumimoji="0" sz="2000" kern="1200">
          <a:solidFill>
            <a:schemeClr val="tx1"/>
          </a:solidFill>
          <a:latin typeface="+mn-lt"/>
          <a:ea typeface="+mn-ea"/>
          <a:cs typeface="+mn-cs"/>
        </a:defRPr>
      </a:lvl6pPr>
      <a:lvl7pPr marL="2190473" indent="-203765" algn="l" rtl="0" eaLnBrk="1" latinLnBrk="0" hangingPunct="1">
        <a:spcBef>
          <a:spcPct val="20000"/>
        </a:spcBef>
        <a:buClr>
          <a:schemeClr val="tx1"/>
        </a:buClr>
        <a:buFont typeface="Wingdings 2"/>
        <a:buChar char=""/>
        <a:defRPr kumimoji="0" sz="1800" kern="1200">
          <a:solidFill>
            <a:schemeClr val="tx1"/>
          </a:solidFill>
          <a:latin typeface="+mn-lt"/>
          <a:ea typeface="+mn-ea"/>
          <a:cs typeface="+mn-cs"/>
        </a:defRPr>
      </a:lvl7pPr>
      <a:lvl8pPr marL="2414614" indent="-203765"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8pPr>
      <a:lvl9pPr marL="2638755" indent="-203765" algn="l" rtl="0" eaLnBrk="1" latinLnBrk="0" hangingPunct="1">
        <a:spcBef>
          <a:spcPct val="20000"/>
        </a:spcBef>
        <a:buClr>
          <a:schemeClr val="tx1"/>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9412" algn="l" rtl="0" eaLnBrk="1" latinLnBrk="0" hangingPunct="1">
        <a:defRPr kumimoji="0" kern="1200">
          <a:solidFill>
            <a:schemeClr val="tx1"/>
          </a:solidFill>
          <a:latin typeface="+mn-lt"/>
          <a:ea typeface="+mn-ea"/>
          <a:cs typeface="+mn-cs"/>
        </a:defRPr>
      </a:lvl2pPr>
      <a:lvl3pPr marL="1018824" algn="l" rtl="0" eaLnBrk="1" latinLnBrk="0" hangingPunct="1">
        <a:defRPr kumimoji="0" kern="1200">
          <a:solidFill>
            <a:schemeClr val="tx1"/>
          </a:solidFill>
          <a:latin typeface="+mn-lt"/>
          <a:ea typeface="+mn-ea"/>
          <a:cs typeface="+mn-cs"/>
        </a:defRPr>
      </a:lvl3pPr>
      <a:lvl4pPr marL="1528237" algn="l" rtl="0" eaLnBrk="1" latinLnBrk="0" hangingPunct="1">
        <a:defRPr kumimoji="0" kern="1200">
          <a:solidFill>
            <a:schemeClr val="tx1"/>
          </a:solidFill>
          <a:latin typeface="+mn-lt"/>
          <a:ea typeface="+mn-ea"/>
          <a:cs typeface="+mn-cs"/>
        </a:defRPr>
      </a:lvl4pPr>
      <a:lvl5pPr marL="2037649" algn="l" rtl="0" eaLnBrk="1" latinLnBrk="0" hangingPunct="1">
        <a:defRPr kumimoji="0" kern="1200">
          <a:solidFill>
            <a:schemeClr val="tx1"/>
          </a:solidFill>
          <a:latin typeface="+mn-lt"/>
          <a:ea typeface="+mn-ea"/>
          <a:cs typeface="+mn-cs"/>
        </a:defRPr>
      </a:lvl5pPr>
      <a:lvl6pPr marL="2547061" algn="l" rtl="0" eaLnBrk="1" latinLnBrk="0" hangingPunct="1">
        <a:defRPr kumimoji="0" kern="1200">
          <a:solidFill>
            <a:schemeClr val="tx1"/>
          </a:solidFill>
          <a:latin typeface="+mn-lt"/>
          <a:ea typeface="+mn-ea"/>
          <a:cs typeface="+mn-cs"/>
        </a:defRPr>
      </a:lvl6pPr>
      <a:lvl7pPr marL="3056473" algn="l" rtl="0" eaLnBrk="1" latinLnBrk="0" hangingPunct="1">
        <a:defRPr kumimoji="0" kern="1200">
          <a:solidFill>
            <a:schemeClr val="tx1"/>
          </a:solidFill>
          <a:latin typeface="+mn-lt"/>
          <a:ea typeface="+mn-ea"/>
          <a:cs typeface="+mn-cs"/>
        </a:defRPr>
      </a:lvl7pPr>
      <a:lvl8pPr marL="3565886" algn="l" rtl="0" eaLnBrk="1" latinLnBrk="0" hangingPunct="1">
        <a:defRPr kumimoji="0" kern="1200">
          <a:solidFill>
            <a:schemeClr val="tx1"/>
          </a:solidFill>
          <a:latin typeface="+mn-lt"/>
          <a:ea typeface="+mn-ea"/>
          <a:cs typeface="+mn-cs"/>
        </a:defRPr>
      </a:lvl8pPr>
      <a:lvl9pPr marL="407529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10058401" cy="533400"/>
          </a:xfrm>
        </p:spPr>
        <p:txBody>
          <a:bodyPr anchor="ctr">
            <a:normAutofit/>
          </a:bodyPr>
          <a:lstStyle/>
          <a:p>
            <a:r>
              <a:rPr lang="en-US" sz="2800" dirty="0">
                <a:solidFill>
                  <a:srgbClr val="FFFF00"/>
                </a:solidFill>
                <a:effectLst/>
              </a:rPr>
              <a:t>MUST SELL!!</a:t>
            </a:r>
            <a:endParaRPr lang="en-US" sz="2800" i="1" dirty="0">
              <a:solidFill>
                <a:srgbClr val="FFFF00"/>
              </a:solidFill>
            </a:endParaRPr>
          </a:p>
        </p:txBody>
      </p:sp>
      <p:sp>
        <p:nvSpPr>
          <p:cNvPr id="3" name="Subtitle 2"/>
          <p:cNvSpPr>
            <a:spLocks noGrp="1"/>
          </p:cNvSpPr>
          <p:nvPr>
            <p:ph type="subTitle" idx="1"/>
          </p:nvPr>
        </p:nvSpPr>
        <p:spPr>
          <a:xfrm>
            <a:off x="0" y="2942928"/>
            <a:ext cx="10058400" cy="3408372"/>
          </a:xfrm>
          <a:effectLst>
            <a:outerShdw blurRad="38100" dist="25400" dir="5400000" algn="ctr" rotWithShape="0">
              <a:schemeClr val="bg1"/>
            </a:outerShdw>
          </a:effectLst>
        </p:spPr>
        <p:txBody>
          <a:bodyPr anchor="ctr">
            <a:noAutofit/>
          </a:bodyPr>
          <a:lstStyle/>
          <a:p>
            <a:r>
              <a:rPr lang="en-US" sz="1800" b="1" i="1" dirty="0"/>
              <a:t>PRICE SLASHED ON THIS BEAUTIFUL PIECE OF PROPERTY</a:t>
            </a:r>
            <a:br>
              <a:rPr lang="en-US" sz="1800" b="1" i="1" dirty="0"/>
            </a:br>
            <a:r>
              <a:rPr lang="en-US" sz="1800" b="1" i="1" dirty="0"/>
              <a:t>WITH NO MOBILE HOMES IN NEIGHBORHOOD! </a:t>
            </a:r>
          </a:p>
          <a:p>
            <a:r>
              <a:rPr lang="en-US" sz="1600" dirty="0"/>
              <a:t>Enjoy quiet, country living just minutes away from shopping and restaurants. In this pastoral setting, one can enjoy horses at pasture, wild life and beautiful birds among the expansive open areas. This beautiful home is nestled on a large, private lot that backs to a small creek and then stables and riding area. This ranch home offers 3 bedrooms plus an added on mother-in-law suite with huge closet and full bath. There is also a very large FROG, with large storage closet, that could be a 5th bedroom or wonderful flex space. Off the storage closet is access to attic. Large home needs some updating but offers a lot of space for the money. Compact kitchen with large eating area at bay window overlooks beautiful, tranquil backyard and family room. Family room offers real pine paneling and wood burning fireplace. The hall bath and master bath have recently been remodeled. The home's roof was installed within the past 3 years. This home offers lots of space and is in move-in condition, but does need some updating.</a:t>
            </a:r>
          </a:p>
        </p:txBody>
      </p:sp>
      <p:sp>
        <p:nvSpPr>
          <p:cNvPr id="4" name="Rectangle 3"/>
          <p:cNvSpPr/>
          <p:nvPr/>
        </p:nvSpPr>
        <p:spPr>
          <a:xfrm>
            <a:off x="6400800" y="633174"/>
            <a:ext cx="3657600" cy="2246769"/>
          </a:xfrm>
          <a:prstGeom prst="rect">
            <a:avLst/>
          </a:prstGeom>
          <a:effectLst>
            <a:outerShdw blurRad="38100" dist="25400" dir="5400000" algn="ctr" rotWithShape="0">
              <a:schemeClr val="bg1"/>
            </a:outerShdw>
          </a:effectLst>
        </p:spPr>
        <p:txBody>
          <a:bodyPr wrap="square">
            <a:spAutoFit/>
          </a:bodyPr>
          <a:lstStyle/>
          <a:p>
            <a:pPr algn="ctr"/>
            <a:r>
              <a:rPr lang="en-US" sz="2600" dirty="0"/>
              <a:t>102 Paris Lane</a:t>
            </a:r>
          </a:p>
          <a:p>
            <a:pPr algn="ctr"/>
            <a:r>
              <a:rPr lang="fr-FR" dirty="0"/>
              <a:t>Caire </a:t>
            </a:r>
            <a:r>
              <a:rPr lang="fr-FR" dirty="0" err="1"/>
              <a:t>Yelleau</a:t>
            </a:r>
            <a:endParaRPr lang="fr-FR" dirty="0"/>
          </a:p>
          <a:p>
            <a:pPr algn="ctr"/>
            <a:r>
              <a:rPr lang="fr-FR" dirty="0"/>
              <a:t>Summerville, SC 29483</a:t>
            </a:r>
          </a:p>
          <a:p>
            <a:pPr algn="ctr"/>
            <a:r>
              <a:rPr lang="fr-FR" dirty="0"/>
              <a:t>MLS# 16025599</a:t>
            </a:r>
          </a:p>
          <a:p>
            <a:pPr algn="ctr"/>
            <a:r>
              <a:rPr lang="fr-FR" dirty="0"/>
              <a:t>$275,000</a:t>
            </a:r>
          </a:p>
          <a:p>
            <a:pPr algn="ctr"/>
            <a:endParaRPr lang="nb-NO" sz="1600" b="1" i="1" dirty="0"/>
          </a:p>
          <a:p>
            <a:pPr algn="ctr"/>
            <a:r>
              <a:rPr lang="nb-NO" sz="1800" b="1" i="1" dirty="0"/>
              <a:t>4 Bedroom | 3 Baths</a:t>
            </a:r>
            <a:endParaRPr lang="en-US" sz="1800" b="1" i="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0" y="614342"/>
            <a:ext cx="3108252" cy="2331189"/>
          </a:xfrm>
          <a:prstGeom prst="rect">
            <a:avLst/>
          </a:prstGeom>
          <a:ln>
            <a:noFill/>
          </a:ln>
        </p:spPr>
      </p:pic>
      <p:sp>
        <p:nvSpPr>
          <p:cNvPr id="6" name="Rectangle 5"/>
          <p:cNvSpPr/>
          <p:nvPr/>
        </p:nvSpPr>
        <p:spPr>
          <a:xfrm>
            <a:off x="0" y="6288316"/>
            <a:ext cx="10076791" cy="1446550"/>
          </a:xfrm>
          <a:prstGeom prst="rect">
            <a:avLst/>
          </a:prstGeom>
          <a:effectLst>
            <a:outerShdw blurRad="38100" dist="25400" dir="5400000" algn="ctr" rotWithShape="0">
              <a:schemeClr val="bg1"/>
            </a:outerShdw>
          </a:effectLst>
        </p:spPr>
        <p:txBody>
          <a:bodyPr wrap="square">
            <a:spAutoFit/>
          </a:bodyPr>
          <a:lstStyle/>
          <a:p>
            <a:r>
              <a:rPr lang="en-US" sz="1800" b="1" dirty="0"/>
              <a:t>Darlene </a:t>
            </a:r>
            <a:r>
              <a:rPr lang="en-US" sz="1800" b="1" dirty="0" err="1"/>
              <a:t>Bollettino</a:t>
            </a:r>
            <a:endParaRPr lang="en-US" sz="1800" b="1" dirty="0"/>
          </a:p>
          <a:p>
            <a:r>
              <a:rPr lang="en-US" sz="1400" b="1" dirty="0"/>
              <a:t>Miler Properties</a:t>
            </a:r>
          </a:p>
          <a:p>
            <a:r>
              <a:rPr lang="en-US" sz="1400" b="1" dirty="0"/>
              <a:t>Office: 843-821-1111</a:t>
            </a:r>
          </a:p>
          <a:p>
            <a:r>
              <a:rPr lang="en-US" sz="1400" b="1" dirty="0"/>
              <a:t>Cell: 843-209-8955</a:t>
            </a:r>
          </a:p>
          <a:p>
            <a:r>
              <a:rPr lang="en-US" sz="1400" b="1" dirty="0"/>
              <a:t>dbollo84@yahoo.com</a:t>
            </a:r>
            <a:br>
              <a:rPr lang="en-US" sz="1400" b="1" dirty="0"/>
            </a:br>
            <a:r>
              <a:rPr lang="en-US" sz="1400" b="1" dirty="0"/>
              <a:t>www.milerproperties.com</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2012" y="609600"/>
            <a:ext cx="1488788" cy="1116591"/>
          </a:xfrm>
          <a:prstGeom prst="rect">
            <a:avLst/>
          </a:prstGeom>
          <a:ln>
            <a:no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2012" y="1828940"/>
            <a:ext cx="1488788" cy="1116591"/>
          </a:xfrm>
          <a:prstGeom prst="rect">
            <a:avLst/>
          </a:prstGeom>
          <a:ln>
            <a:no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8400" y="6351300"/>
            <a:ext cx="1000549" cy="1334066"/>
          </a:xfrm>
          <a:prstGeom prst="rect">
            <a:avLst/>
          </a:prstGeom>
          <a:ln>
            <a:noFill/>
          </a:ln>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37146" y="6353858"/>
            <a:ext cx="1775344" cy="1331508"/>
          </a:xfrm>
          <a:prstGeom prst="rect">
            <a:avLst/>
          </a:prstGeom>
          <a:ln>
            <a:noFill/>
          </a:ln>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79728" y="620117"/>
            <a:ext cx="1488788" cy="1116591"/>
          </a:xfrm>
          <a:prstGeom prst="rect">
            <a:avLst/>
          </a:prstGeom>
          <a:ln>
            <a:noFill/>
          </a:ln>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79728" y="1839457"/>
            <a:ext cx="1488788" cy="1116591"/>
          </a:xfrm>
          <a:prstGeom prst="rect">
            <a:avLst/>
          </a:prstGeom>
          <a:ln>
            <a:noFill/>
          </a:ln>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87773" y="6351300"/>
            <a:ext cx="1000549" cy="1334066"/>
          </a:xfrm>
          <a:prstGeom prst="rect">
            <a:avLst/>
          </a:prstGeom>
          <a:ln>
            <a:noFill/>
          </a:ln>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85484" y="6353858"/>
            <a:ext cx="1775344" cy="1331508"/>
          </a:xfrm>
          <a:prstGeom prst="rect">
            <a:avLst/>
          </a:prstGeom>
          <a:ln>
            <a:noFill/>
          </a:ln>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61314" y="6353858"/>
            <a:ext cx="1775344" cy="1331508"/>
          </a:xfrm>
          <a:prstGeom prst="rect">
            <a:avLst/>
          </a:prstGeom>
          <a:ln>
            <a:noFill/>
          </a:ln>
        </p:spPr>
      </p:pic>
    </p:spTree>
    <p:extLst>
      <p:ext uri="{BB962C8B-B14F-4D97-AF65-F5344CB8AC3E}">
        <p14:creationId xmlns:p14="http://schemas.microsoft.com/office/powerpoint/2010/main" val="39670890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133</TotalTime>
  <Words>41</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Book Antiqua</vt:lpstr>
      <vt:lpstr>Lucida Sans</vt:lpstr>
      <vt:lpstr>Wingdings</vt:lpstr>
      <vt:lpstr>Wingdings 2</vt:lpstr>
      <vt:lpstr>Wingdings 3</vt:lpstr>
      <vt:lpstr>Apex</vt:lpstr>
      <vt:lpstr>MUST SELL!!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  Sunday 8/24, 1-4</dc:title>
  <dc:creator>CVH360</dc:creator>
  <cp:lastModifiedBy>A. Thomas Price</cp:lastModifiedBy>
  <cp:revision>22</cp:revision>
  <dcterms:created xsi:type="dcterms:W3CDTF">2006-08-16T00:00:00Z</dcterms:created>
  <dcterms:modified xsi:type="dcterms:W3CDTF">2016-12-06T16:48:03Z</dcterms:modified>
</cp:coreProperties>
</file>