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hyperlink" Target="https://youtu.be/kdrIz5IT3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3667" y="1139112"/>
            <a:ext cx="5825066" cy="43688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"/>
            <a:ext cx="7772400" cy="457198"/>
          </a:xfrm>
          <a:noFill/>
        </p:spPr>
        <p:txBody>
          <a:bodyPr anchor="t"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venir Next LT Pro" panose="020B0504020202020204" pitchFamily="34" charset="0"/>
                <a:cs typeface="Microsoft Sans Serif" panose="020B0604020202020204" pitchFamily="34" charset="0"/>
              </a:rPr>
              <a:t>Walkthrough Beautiful Home In </a:t>
            </a:r>
            <a:r>
              <a:rPr lang="en-US" sz="2400" dirty="0" err="1">
                <a:solidFill>
                  <a:srgbClr val="FF0000"/>
                </a:solidFill>
                <a:latin typeface="Avenir Next LT Pro" panose="020B0504020202020204" pitchFamily="34" charset="0"/>
                <a:cs typeface="Microsoft Sans Serif" panose="020B0604020202020204" pitchFamily="34" charset="0"/>
              </a:rPr>
              <a:t>Summerhaven</a:t>
            </a:r>
            <a:r>
              <a:rPr lang="en-US" sz="2400" dirty="0">
                <a:solidFill>
                  <a:srgbClr val="FF0000"/>
                </a:solidFill>
                <a:latin typeface="Avenir Next LT Pro" panose="020B0504020202020204" pitchFamily="34" charset="0"/>
                <a:cs typeface="Microsoft Sans Serif" panose="020B0604020202020204" pitchFamily="34" charset="0"/>
              </a:rPr>
              <a:t>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664201"/>
            <a:ext cx="7772402" cy="3376488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Avenir Next LT Pro" panose="020B0504020202020204" pitchFamily="34" charset="0"/>
              </a:rPr>
              <a:t>Your home search stops here! New ROOF! New HVAC! New CARPET! New HOT WATER HEATER! Residing on a quiet </a:t>
            </a:r>
            <a:r>
              <a:rPr lang="en-US" sz="1400" dirty="0" err="1">
                <a:latin typeface="Avenir Next LT Pro" panose="020B0504020202020204" pitchFamily="34" charset="0"/>
              </a:rPr>
              <a:t>cul</a:t>
            </a:r>
            <a:r>
              <a:rPr lang="en-US" sz="1400" dirty="0">
                <a:latin typeface="Avenir Next LT Pro" panose="020B0504020202020204" pitchFamily="34" charset="0"/>
              </a:rPr>
              <a:t> de sac and overlooking a beautiful pond, this home is just 2 doors down from the play park, renovated neighborhood pool and clubhouse! Offering an open floor plan allowing for great entertaining, the eat-in kitchen is open to the living room with gas fireplace for warm &amp; cozy nights. Upon entry, you will appreciate the sunny office on the left &amp; spacious dining room to the right. You will love the easy care of the hardwood floors throughout the living level. The accommodating space in this home makes room for 5 generous sized bedrooms. The master suite boasts a large soaking tub, separate shower &amp; large walk in closet. In addition to the master suite upstairs, there are also 3 additional bedrooms &amp; a laundry room. For extra guests, there is a guest room conveniently located downstairs off the kitchen. Step out onto the screen porch overlooking a private backyard with your morning coffee to enjoy the beginning of the day or al fresco dining in the evening. Desirable Dorchester II school district and is just minutes from I-26.</a:t>
            </a:r>
          </a:p>
          <a:p>
            <a:endParaRPr lang="en-US" sz="1400" b="1" dirty="0">
              <a:latin typeface="Avenir Next LT Pro" panose="020B0504020202020204" pitchFamily="34" charset="0"/>
            </a:endParaRPr>
          </a:p>
          <a:p>
            <a:r>
              <a:rPr lang="en-US" sz="1400" b="1" dirty="0">
                <a:latin typeface="Avenir Next LT Pro" panose="020B0504020202020204" pitchFamily="34" charset="0"/>
              </a:rPr>
              <a:t>Video Walkthrough: </a:t>
            </a:r>
            <a:r>
              <a:rPr lang="en-US" sz="1400" b="1" u="sng" dirty="0">
                <a:hlinkClick r:id="rId4"/>
              </a:rPr>
              <a:t>https://youtu.be/kdrIz5IT308</a:t>
            </a:r>
            <a:endParaRPr lang="en-US" sz="1400" b="1" dirty="0">
              <a:latin typeface="Avenir Next LT Pro" panose="020B05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21635" y="9223248"/>
            <a:ext cx="152913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101" y="9223630"/>
            <a:ext cx="534352" cy="71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569843" y="9195144"/>
            <a:ext cx="30078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venir Next LT Pro" panose="020B0504020202020204" pitchFamily="34" charset="0"/>
              </a:rPr>
              <a:t>Elizabeth Shirley</a:t>
            </a:r>
          </a:p>
          <a:p>
            <a:r>
              <a:rPr lang="en-US" sz="1200" dirty="0">
                <a:latin typeface="Avenir Next LT Pro" panose="020B0504020202020204" pitchFamily="34" charset="0"/>
              </a:rPr>
              <a:t>843-276-2970</a:t>
            </a:r>
          </a:p>
          <a:p>
            <a:r>
              <a:rPr lang="en-US" sz="1200" dirty="0">
                <a:latin typeface="Avenir Next LT Pro" panose="020B0504020202020204" pitchFamily="34" charset="0"/>
              </a:rPr>
              <a:t>lizshirleyrealestate@gmail.com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820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Inc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53 Broad St 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1" y="613490"/>
            <a:ext cx="777240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dirty="0">
                <a:latin typeface="Avenir Next LT Pro" panose="020B0504020202020204" pitchFamily="34" charset="0"/>
              </a:rPr>
              <a:t>102 Saw Palm Drive ~ Ladson ~ MLS# 20007578 ~ $295,000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844800"/>
            <a:ext cx="2286000" cy="1270000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58F72673-E589-4B54-8732-AF65B5AC8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02557" y="9228672"/>
            <a:ext cx="529130" cy="70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4104AAF-C566-4B5A-A0FE-08AA44AFE84D}"/>
              </a:ext>
            </a:extLst>
          </p:cNvPr>
          <p:cNvSpPr/>
          <p:nvPr/>
        </p:nvSpPr>
        <p:spPr>
          <a:xfrm>
            <a:off x="4194658" y="9195144"/>
            <a:ext cx="30078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latin typeface="Avenir Next LT Pro" panose="020B0504020202020204" pitchFamily="34" charset="0"/>
              </a:rPr>
              <a:t>Suzanne Conway</a:t>
            </a:r>
          </a:p>
          <a:p>
            <a:pPr algn="r"/>
            <a:r>
              <a:rPr lang="en-US" sz="1200" dirty="0">
                <a:latin typeface="Avenir Next LT Pro" panose="020B0504020202020204" pitchFamily="34" charset="0"/>
              </a:rPr>
              <a:t>843-814-6778</a:t>
            </a:r>
          </a:p>
          <a:p>
            <a:pPr algn="r"/>
            <a:r>
              <a:rPr lang="en-US" sz="1200" dirty="0">
                <a:latin typeface="Avenir Next LT Pro" panose="020B0504020202020204" pitchFamily="34" charset="0"/>
              </a:rPr>
              <a:t>s.conway@bhhssun.com</a:t>
            </a:r>
          </a:p>
        </p:txBody>
      </p: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281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Avenir Next LT Pro</vt:lpstr>
      <vt:lpstr>Calibri</vt:lpstr>
      <vt:lpstr>Office Theme</vt:lpstr>
      <vt:lpstr>Walkthrough Beautiful Home In Summerhaven!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30</cp:revision>
  <dcterms:created xsi:type="dcterms:W3CDTF">2006-08-16T00:00:00Z</dcterms:created>
  <dcterms:modified xsi:type="dcterms:W3CDTF">2020-04-09T21:20:09Z</dcterms:modified>
</cp:coreProperties>
</file>