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28" y="7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" y="0"/>
            <a:ext cx="10057016" cy="886778"/>
          </a:xfrm>
        </p:spPr>
        <p:txBody>
          <a:bodyPr anchor="ctr">
            <a:normAutofit fontScale="90000"/>
          </a:bodyPr>
          <a:lstStyle/>
          <a:p>
            <a:r>
              <a:rPr lang="en-US" sz="3200" i="1" dirty="0">
                <a:solidFill>
                  <a:srgbClr val="FFFF00"/>
                </a:solidFill>
                <a:effectLst/>
              </a:rPr>
              <a:t>$1,000 AGENT BONUS</a:t>
            </a:r>
            <a:br>
              <a:rPr lang="en-US" sz="3200" i="1" dirty="0">
                <a:solidFill>
                  <a:srgbClr val="FFFF00"/>
                </a:solidFill>
                <a:effectLst/>
              </a:rPr>
            </a:br>
            <a:r>
              <a:rPr lang="en-US" sz="3200" i="1" dirty="0">
                <a:solidFill>
                  <a:srgbClr val="FFFF00"/>
                </a:solidFill>
                <a:effectLst/>
              </a:rPr>
              <a:t>WITH RATIFIED CONTRACT BY April 6</a:t>
            </a:r>
            <a:r>
              <a:rPr lang="en-US" sz="3200" i="1" baseline="30000" dirty="0">
                <a:solidFill>
                  <a:srgbClr val="FFFF00"/>
                </a:solidFill>
                <a:effectLst/>
              </a:rPr>
              <a:t>th</a:t>
            </a:r>
            <a:endParaRPr lang="en-US" sz="3200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home is nestled on a quiet cul-de-sac with a beautiful landscaped yard on a large lot. Enter the front door, notice a two story foyer with hardwood floors which is throughout the downstairs. A home office/formal dining room is to the left. Forward is a large family room, dining area that adjoins a newly renovated kitchen with granite counter tops and fresh white cabinets. This kitchen is fully equipped with stainless steel appliances, walk-in pantry, and a kitchen island that seats two. Enjoy the sounds of the pond fountains from the screened porch off the kitchen. Upstairs you will find 3 bedrooms including the large master suite with private </a:t>
            </a:r>
            <a:r>
              <a:rPr lang="en-US" sz="1500" dirty="0" err="1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ensuite</a:t>
            </a:r>
            <a:r>
              <a:rPr lang="en-US" sz="15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walk-in closet. Don’t miss the separate craft/workshop in the garage. Don’t miss out on the gorgeous home! It will not last long!</a:t>
            </a:r>
          </a:p>
        </p:txBody>
      </p:sp>
      <p:sp>
        <p:nvSpPr>
          <p:cNvPr id="4" name="Rectangle 3"/>
          <p:cNvSpPr/>
          <p:nvPr/>
        </p:nvSpPr>
        <p:spPr>
          <a:xfrm>
            <a:off x="3686949" y="887611"/>
            <a:ext cx="270165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102 Teakwood Court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Arbor Oaks</a:t>
            </a: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29485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18004718</a:t>
            </a: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$229,900</a:t>
            </a:r>
          </a:p>
          <a:p>
            <a:pPr algn="ctr"/>
            <a:endParaRPr lang="en-US" sz="17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Bedroom ~ 2½ Baths</a:t>
            </a:r>
          </a:p>
          <a:p>
            <a:pPr algn="ctr"/>
            <a:r>
              <a:rPr lang="en-US" sz="17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1,793 Square Feet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2"/>
          <a:stretch/>
        </p:blipFill>
        <p:spPr>
          <a:xfrm>
            <a:off x="6388607" y="887611"/>
            <a:ext cx="3669792" cy="27523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386" y="6110407"/>
            <a:ext cx="10075406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Terri Wood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 Estate Agent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Miler Properties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Office: (843) 821-1111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Cell: (843) 478-7020</a:t>
            </a:r>
          </a:p>
          <a:p>
            <a:pPr algn="ctr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terri@milerproperties.com</a:t>
            </a:r>
            <a:b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www.milerproperties.com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" y="6159732"/>
            <a:ext cx="2425776" cy="16093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4" y="896542"/>
            <a:ext cx="1841622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" y="2277904"/>
            <a:ext cx="1816971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623" y="6159731"/>
            <a:ext cx="2425776" cy="16093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78" y="896540"/>
            <a:ext cx="1841623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77" y="2277904"/>
            <a:ext cx="1841624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Hyde Park">
      <a:dk1>
        <a:srgbClr val="724108"/>
      </a:dk1>
      <a:lt1>
        <a:sysClr val="window" lastClr="FFFFFF"/>
      </a:lt1>
      <a:dk2>
        <a:srgbClr val="BD582C"/>
      </a:dk2>
      <a:lt2>
        <a:srgbClr val="CCDDEA"/>
      </a:lt2>
      <a:accent1>
        <a:srgbClr val="724108"/>
      </a:accent1>
      <a:accent2>
        <a:srgbClr val="5E2C16"/>
      </a:accent2>
      <a:accent3>
        <a:srgbClr val="9B8357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132</TotalTime>
  <Words>203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$1,000 AGENT BONUS WITH RATIFIED CONTRACT BY April 6th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 Price</cp:lastModifiedBy>
  <cp:revision>29</cp:revision>
  <dcterms:created xsi:type="dcterms:W3CDTF">2006-08-16T00:00:00Z</dcterms:created>
  <dcterms:modified xsi:type="dcterms:W3CDTF">2018-03-21T16:29:03Z</dcterms:modified>
</cp:coreProperties>
</file>