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hyperlink" Target="https://vimeo.com/809888637" TargetMode="External"/><Relationship Id="rId1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46166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www.debbiecromer.com/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403922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Luxury home located on a peaceful cul-de-sac w/ stunning wood floors, an open concept living space &amp; wooded backyard. The first floor features engineered hardwood floors that flow throughout while board &amp; batten wall accents add character. Natural light floods the living spaces through custom 8 ft glass doors. In the dream kitchen, you'll find quartz countertops, tile backsplash, farm sink, SS appliances including gas stove w/ vented hood &amp; cabinet microwave. The master suite is tucked away in the back of the house &amp; boasts a luxurious bath &amp; large walk-in closet. Upstairs are 3 </a:t>
            </a:r>
            <a:r>
              <a:rPr lang="en-US" sz="1400" dirty="0" err="1">
                <a:latin typeface="Century Gothic" panose="020B0502020202020204" pitchFamily="34" charset="0"/>
              </a:rPr>
              <a:t>add'l</a:t>
            </a:r>
            <a:r>
              <a:rPr lang="en-US" sz="1400" dirty="0">
                <a:latin typeface="Century Gothic" panose="020B0502020202020204" pitchFamily="34" charset="0"/>
              </a:rPr>
              <a:t> bedrooms, 2 </a:t>
            </a:r>
            <a:r>
              <a:rPr lang="en-US" sz="1400" dirty="0" err="1">
                <a:latin typeface="Century Gothic" panose="020B0502020202020204" pitchFamily="34" charset="0"/>
              </a:rPr>
              <a:t>add'l</a:t>
            </a:r>
            <a:r>
              <a:rPr lang="en-US" sz="1400" dirty="0">
                <a:latin typeface="Century Gothic" panose="020B0502020202020204" pitchFamily="34" charset="0"/>
              </a:rPr>
              <a:t> bathrooms &amp; loft along w/ an amazing playroom guaranteed to inspire creativity! Step outside onto your private oasis, which backs up to community space. Path to YMCA &amp; trails nearby!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anose="020B0502020202020204" pitchFamily="34" charset="0"/>
              </a:rPr>
              <a:t>Video Tour: </a:t>
            </a:r>
            <a:r>
              <a:rPr lang="en-US" sz="1400" dirty="0">
                <a:latin typeface="Century Gothic" panose="020B0502020202020204" pitchFamily="34" charset="0"/>
                <a:hlinkClick r:id="rId2"/>
              </a:rPr>
              <a:t>https://vimeo.com/809888637</a:t>
            </a:r>
            <a:r>
              <a:rPr lang="en-US" sz="14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102 Flip Flop Court</a:t>
            </a:r>
          </a:p>
          <a:p>
            <a:pPr algn="ctr"/>
            <a:r>
              <a:rPr lang="nn-NO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Cane Bay Plantation | Summerville, SC 29486 | MLS# 23006038 | $525,000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41049"/>
            <a:ext cx="50433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Open House </a:t>
            </a:r>
          </a:p>
          <a:p>
            <a:r>
              <a:rPr lang="en-US" sz="3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Sunday, March 26</a:t>
            </a:r>
            <a:r>
              <a:rPr lang="en-US" sz="3000" baseline="30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th</a:t>
            </a:r>
            <a:r>
              <a:rPr lang="en-US" sz="30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 from 1-3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42093" y="4498467"/>
            <a:ext cx="1351128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6343" y="4495800"/>
            <a:ext cx="1365885" cy="9105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582" y="8689065"/>
            <a:ext cx="1345632" cy="90605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6225" y="4496181"/>
            <a:ext cx="1357952" cy="909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43228" y="4502562"/>
            <a:ext cx="1345599" cy="89706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2633C23-5478-4DA3-A5A6-8D019572A742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7962" y="8690363"/>
            <a:ext cx="1354079" cy="9072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0687" y="8690363"/>
            <a:ext cx="1369028" cy="90027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456" y="4495800"/>
            <a:ext cx="1365885" cy="9105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8620" y="8689065"/>
            <a:ext cx="1352361" cy="90157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5055" y="8689065"/>
            <a:ext cx="1359088" cy="90605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6" b="476"/>
          <a:stretch/>
        </p:blipFill>
        <p:spPr>
          <a:xfrm>
            <a:off x="228600" y="1803887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r="78"/>
          <a:stretch/>
        </p:blipFill>
        <p:spPr>
          <a:xfrm>
            <a:off x="4343402" y="1803887"/>
            <a:ext cx="3657601" cy="2442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227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2023-03-23T17:57:45Z</dcterms:modified>
</cp:coreProperties>
</file>