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B51"/>
    <a:srgbClr val="329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hyperlink" Target="https://www.zillow.com/homedetails/102-Regents-Gate-Ct-Simpsonville-SC-29681/67599534_zpid/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E0CFE29-825E-4073-B33D-6DFBA098F673}"/>
              </a:ext>
            </a:extLst>
          </p:cNvPr>
          <p:cNvSpPr/>
          <p:nvPr/>
        </p:nvSpPr>
        <p:spPr>
          <a:xfrm>
            <a:off x="10081148" y="659356"/>
            <a:ext cx="45719" cy="4223434"/>
          </a:xfrm>
          <a:prstGeom prst="rect">
            <a:avLst/>
          </a:prstGeom>
          <a:solidFill>
            <a:srgbClr val="329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16A90-743F-4783-930C-A315DD94EBD7}"/>
              </a:ext>
            </a:extLst>
          </p:cNvPr>
          <p:cNvSpPr/>
          <p:nvPr/>
        </p:nvSpPr>
        <p:spPr>
          <a:xfrm>
            <a:off x="0" y="3607616"/>
            <a:ext cx="8229600" cy="3641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390545"/>
            <a:ext cx="8229601" cy="224532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dirty="0">
                <a:latin typeface="Poppins" panose="00000500000000000000" pitchFamily="50" charset="0"/>
                <a:cs typeface="Poppins" panose="00000500000000000000" pitchFamily="50" charset="0"/>
              </a:rPr>
              <a:t>Escape to  a world of beauty and tranquility as the circular driveway beckons to the upscale Kingsbridge custom home.  The home sits on nearly an acre on a fenced wooded lot.  Enter through double front wood and glass front doors, notice a beautiful crafted wrought iron and oak staircase to second level.  Notice large rooms throughout the home.  Kitchen boasts built-in cabinets, eat at kitchen granite bar or granite island.  Walk-in pantry with plenty of shelves.  Family room with more built-in cabinets has cozy gas fireplace.  Charming living room has gas fireplace and double French doors to 2nd patio.  Master bedroom has bay windows and door to the back patio.  Walk-in master has abundant storage.  Home office could be another bedroom by adding a closet.  Oak floors grace all levels except carpeted bedrooms.  Upstairs has three large bedrooms with walk-in closets, separate 3 baths, large bonus room and loft with built-in cabinets.  Many rooms  have wood plantation shutters.  Garage and laundry room have built-in storage cabinets.  The security gated Kingsbridge community provides an impressive club house available for parties.  Other amenities include  4 tennis courts, pool and exercise room.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ZILLOW LISTING</a:t>
            </a:r>
            <a:endParaRPr lang="en-US" sz="1100" b="1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60521" y="148680"/>
            <a:ext cx="40690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noFill/>
                </a:ln>
                <a:latin typeface="Fave Script Bold Pro" pitchFamily="2" charset="0"/>
              </a:rPr>
              <a:t>Gated Executive Community</a:t>
            </a:r>
            <a:endParaRPr lang="en-US" sz="1200" i="1" dirty="0">
              <a:ln w="3175">
                <a:noFill/>
              </a:ln>
              <a:latin typeface="Fave Script Bold Pr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726199"/>
            <a:ext cx="82296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50" charset="0"/>
                <a:cs typeface="Poppins" panose="00000500000000000000" pitchFamily="50" charset="0"/>
              </a:rPr>
              <a:t>FOR SALE BY OWNER</a:t>
            </a:r>
          </a:p>
          <a:p>
            <a:pPr algn="ctr"/>
            <a:r>
              <a:rPr lang="pt-BR" sz="1200" b="1" dirty="0">
                <a:latin typeface="Poppins" panose="00000500000000000000" pitchFamily="50" charset="0"/>
                <a:cs typeface="Poppins" panose="00000500000000000000" pitchFamily="50" charset="0"/>
              </a:rPr>
              <a:t>(908) 963-5976 | cforrest333@gmail.com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5479653" y="5769579"/>
            <a:ext cx="6355727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endParaRPr lang="en-US" sz="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905" y="5944194"/>
            <a:ext cx="1590562" cy="72255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8"/>
          <a:stretch/>
        </p:blipFill>
        <p:spPr>
          <a:xfrm>
            <a:off x="10824181" y="2925652"/>
            <a:ext cx="1492010" cy="1505616"/>
          </a:xfrm>
          <a:prstGeom prst="flowChartConnector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2950"/>
            <a:ext cx="1975104" cy="131545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b="7453"/>
          <a:stretch/>
        </p:blipFill>
        <p:spPr bwMode="auto">
          <a:xfrm>
            <a:off x="0" y="914400"/>
            <a:ext cx="4069080" cy="2596896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D57ABD-AAC8-F952-61D0-C344E6762C77}"/>
              </a:ext>
            </a:extLst>
          </p:cNvPr>
          <p:cNvSpPr/>
          <p:nvPr/>
        </p:nvSpPr>
        <p:spPr>
          <a:xfrm>
            <a:off x="9123634" y="4495800"/>
            <a:ext cx="45998" cy="3165111"/>
          </a:xfrm>
          <a:prstGeom prst="rect">
            <a:avLst/>
          </a:prstGeom>
          <a:solidFill>
            <a:srgbClr val="329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DE84C-E31E-7FA4-F091-4F14E357FE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1041" r="25667" b="45352"/>
          <a:stretch/>
        </p:blipFill>
        <p:spPr>
          <a:xfrm>
            <a:off x="12039600" y="8306985"/>
            <a:ext cx="804672" cy="812010"/>
          </a:xfrm>
          <a:prstGeom prst="flowChartConnector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783D91-640A-B49A-E896-5D6C1B1CCE4F}"/>
              </a:ext>
            </a:extLst>
          </p:cNvPr>
          <p:cNvSpPr/>
          <p:nvPr/>
        </p:nvSpPr>
        <p:spPr>
          <a:xfrm>
            <a:off x="8977743" y="8306985"/>
            <a:ext cx="3061856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Kimes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843-860-1669 | mattkimeshomes@gmail.com</a:t>
            </a: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www.mattkimeshomes.com</a:t>
            </a:r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9901030-0892-379E-94A1-6A3E103798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5159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10541" cmpd="sng">
                  <a:noFill/>
                  <a:prstDash val="solid"/>
                </a:ln>
                <a:latin typeface="Poppins" panose="00000500000000000000" pitchFamily="50" charset="0"/>
                <a:cs typeface="Poppins" panose="00000500000000000000" pitchFamily="50" charset="0"/>
              </a:rPr>
              <a:t>102 Regents Gate Ct</a:t>
            </a:r>
            <a:br>
              <a:rPr lang="en-US" sz="1800" dirty="0">
                <a:ln w="10541" cmpd="sng">
                  <a:noFill/>
                  <a:prstDash val="solid"/>
                </a:ln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US" sz="1600" dirty="0">
                <a:ln w="10541" cmpd="sng">
                  <a:noFill/>
                  <a:prstDash val="solid"/>
                </a:ln>
                <a:latin typeface="Poppins" panose="00000500000000000000" pitchFamily="50" charset="0"/>
                <a:cs typeface="Poppins" panose="00000500000000000000" pitchFamily="50" charset="0"/>
              </a:rPr>
              <a:t>Kingsbridge</a:t>
            </a:r>
          </a:p>
          <a:p>
            <a:r>
              <a:rPr lang="en-US" sz="1600" dirty="0">
                <a:ln w="10541" cmpd="sng">
                  <a:noFill/>
                  <a:prstDash val="solid"/>
                </a:ln>
                <a:latin typeface="Poppins" panose="00000500000000000000" pitchFamily="50" charset="0"/>
                <a:cs typeface="Poppins" panose="00000500000000000000" pitchFamily="50" charset="0"/>
              </a:rPr>
              <a:t>Simpsonville, SC 29681</a:t>
            </a:r>
          </a:p>
        </p:txBody>
      </p:sp>
      <p:pic>
        <p:nvPicPr>
          <p:cNvPr id="14" name="Graphic 13" descr="House outline">
            <a:extLst>
              <a:ext uri="{FF2B5EF4-FFF2-40B4-BE49-F238E27FC236}">
                <a16:creationId xmlns:a16="http://schemas.microsoft.com/office/drawing/2014/main" id="{947B179B-DEFE-62A9-D0D2-868FE7F43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8169" y="205740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C15555-7811-2481-EB66-437213A9A6D3}"/>
              </a:ext>
            </a:extLst>
          </p:cNvPr>
          <p:cNvSpPr txBox="1"/>
          <p:nvPr/>
        </p:nvSpPr>
        <p:spPr>
          <a:xfrm>
            <a:off x="0" y="4025896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12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4 BED</a:t>
            </a:r>
          </a:p>
        </p:txBody>
      </p:sp>
      <p:pic>
        <p:nvPicPr>
          <p:cNvPr id="11" name="Graphic 10" descr="Bed outline">
            <a:extLst>
              <a:ext uri="{FF2B5EF4-FFF2-40B4-BE49-F238E27FC236}">
                <a16:creationId xmlns:a16="http://schemas.microsoft.com/office/drawing/2014/main" id="{3648319F-E2C7-5E08-D5D3-32BCBC20C6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200" y="3584972"/>
            <a:ext cx="457200" cy="457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784781E-6931-0A33-C868-46D42D87E573}"/>
              </a:ext>
            </a:extLst>
          </p:cNvPr>
          <p:cNvSpPr txBox="1"/>
          <p:nvPr/>
        </p:nvSpPr>
        <p:spPr>
          <a:xfrm>
            <a:off x="2286000" y="4025896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12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 BATH</a:t>
            </a:r>
          </a:p>
        </p:txBody>
      </p:sp>
      <p:pic>
        <p:nvPicPr>
          <p:cNvPr id="13" name="Graphic 12" descr="Bathtub outline">
            <a:extLst>
              <a:ext uri="{FF2B5EF4-FFF2-40B4-BE49-F238E27FC236}">
                <a16:creationId xmlns:a16="http://schemas.microsoft.com/office/drawing/2014/main" id="{97855D56-DCC8-1EDF-C44E-8EAA55CD5E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3200" y="3584972"/>
            <a:ext cx="457200" cy="457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64C889-88F0-C99F-94F5-DDF12A5D8855}"/>
              </a:ext>
            </a:extLst>
          </p:cNvPr>
          <p:cNvSpPr txBox="1">
            <a:spLocks/>
          </p:cNvSpPr>
          <p:nvPr/>
        </p:nvSpPr>
        <p:spPr>
          <a:xfrm>
            <a:off x="6858000" y="4025896"/>
            <a:ext cx="1371600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$1,500,000</a:t>
            </a:r>
          </a:p>
        </p:txBody>
      </p:sp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EF5F22F0-029B-80B0-70B8-43EE400743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15200" y="3581400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D2F4026-C3EC-351D-7271-BBBCCD4A886F}"/>
              </a:ext>
            </a:extLst>
          </p:cNvPr>
          <p:cNvSpPr txBox="1"/>
          <p:nvPr/>
        </p:nvSpPr>
        <p:spPr>
          <a:xfrm>
            <a:off x="4572000" y="4025896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12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5,560 SF</a:t>
            </a:r>
          </a:p>
        </p:txBody>
      </p:sp>
      <p:pic>
        <p:nvPicPr>
          <p:cNvPr id="30" name="Graphic 29" descr="Blueprint outline">
            <a:extLst>
              <a:ext uri="{FF2B5EF4-FFF2-40B4-BE49-F238E27FC236}">
                <a16:creationId xmlns:a16="http://schemas.microsoft.com/office/drawing/2014/main" id="{88EA6266-BAD4-5E9E-2F90-4C31C6727F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9200" y="3584972"/>
            <a:ext cx="457200" cy="457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78C4103-F980-9415-8D0D-333BB973D8EB}"/>
              </a:ext>
            </a:extLst>
          </p:cNvPr>
          <p:cNvSpPr txBox="1"/>
          <p:nvPr/>
        </p:nvSpPr>
        <p:spPr>
          <a:xfrm>
            <a:off x="-4417740" y="3048000"/>
            <a:ext cx="406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Sat 10-12 &amp; Sun 10-12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2A8AE-A0B2-5194-E85C-1DF5BB4F6E00}"/>
              </a:ext>
            </a:extLst>
          </p:cNvPr>
          <p:cNvSpPr txBox="1"/>
          <p:nvPr/>
        </p:nvSpPr>
        <p:spPr>
          <a:xfrm>
            <a:off x="-4417741" y="2527611"/>
            <a:ext cx="4038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chocib Script Latin Pro" panose="02000503000000020003" pitchFamily="2" charset="0"/>
              </a:rPr>
              <a:t>Open House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6D4F511-9F41-ACF3-0C6B-0F633BCC64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" b="2088"/>
          <a:stretch/>
        </p:blipFill>
        <p:spPr bwMode="auto">
          <a:xfrm>
            <a:off x="4160520" y="914400"/>
            <a:ext cx="4069080" cy="2596896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71E987-FE7A-E6B7-3EB2-F83E11B3B63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39749"/>
            <a:ext cx="1975104" cy="131545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7BE63A-4240-4058-75B2-C2EE64AEB9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4833" y="8741151"/>
            <a:ext cx="1975102" cy="1315449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1B490E-9707-37D2-DFBD-509F60EC40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664" y="7339749"/>
            <a:ext cx="1975103" cy="131545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0425B8-D45C-59CC-E2E6-373FC28460F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665" y="8741151"/>
            <a:ext cx="1975102" cy="1315449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61E2D0C-3FF4-FCB4-4ADF-99E505416EB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4832" y="7339749"/>
            <a:ext cx="1975103" cy="131545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FE54EE-463F-2A26-CB11-92229E83DA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4495" y="8742950"/>
            <a:ext cx="1975104" cy="131545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EDAE999-D565-4BF3-03BB-A77D4618EA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4496" y="7339749"/>
            <a:ext cx="1975103" cy="131545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</TotalTime>
  <Words>270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Cochocib Script Latin Pro</vt:lpstr>
      <vt:lpstr>Fave Script Bold Pro</vt:lpstr>
      <vt:lpstr>Poppins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145</cp:revision>
  <dcterms:created xsi:type="dcterms:W3CDTF">2006-08-16T00:00:00Z</dcterms:created>
  <dcterms:modified xsi:type="dcterms:W3CDTF">2024-03-31T18:39:15Z</dcterms:modified>
</cp:coreProperties>
</file>