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5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3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7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8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7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D1964E-A1B3-4C2E-8836-532099B2865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02B98C-0463-45A8-BB1B-1F76BC02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ick house with a car parked in front of it&#10;&#10;AI-generated content may be incorrect.">
            <a:extLst>
              <a:ext uri="{FF2B5EF4-FFF2-40B4-BE49-F238E27FC236}">
                <a16:creationId xmlns:a16="http://schemas.microsoft.com/office/drawing/2014/main" id="{CF08EFBD-B8A5-A5BB-6A27-9BF33FAA8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35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9916A-3CDB-3268-5564-8794D645A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15000"/>
            <a:ext cx="4572000" cy="3429000"/>
          </a:xfrm>
          <a:prstGeom prst="rect">
            <a:avLst/>
          </a:prstGeom>
        </p:spPr>
      </p:pic>
      <p:pic>
        <p:nvPicPr>
          <p:cNvPr id="9" name="Picture 8" descr="A pool with a fence and trees&#10;&#10;AI-generated content may be incorrect.">
            <a:extLst>
              <a:ext uri="{FF2B5EF4-FFF2-40B4-BE49-F238E27FC236}">
                <a16:creationId xmlns:a16="http://schemas.microsoft.com/office/drawing/2014/main" id="{AA4A636D-9085-98E1-8BA5-05E11AA84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15000"/>
            <a:ext cx="4572000" cy="342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5D7A6F-F731-8925-4401-1BFDF74D52BA}"/>
              </a:ext>
            </a:extLst>
          </p:cNvPr>
          <p:cNvSpPr txBox="1"/>
          <p:nvPr/>
        </p:nvSpPr>
        <p:spPr>
          <a:xfrm>
            <a:off x="1516389" y="0"/>
            <a:ext cx="61112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COMING SOON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DF6C63-8B52-6549-BF47-6FCC84230E97}"/>
              </a:ext>
            </a:extLst>
          </p:cNvPr>
          <p:cNvSpPr txBox="1"/>
          <p:nvPr/>
        </p:nvSpPr>
        <p:spPr>
          <a:xfrm>
            <a:off x="0" y="8825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102 SIX POINT CT</a:t>
            </a:r>
          </a:p>
          <a:p>
            <a:pPr algn="ctr"/>
            <a:r>
              <a:rPr lang="en-US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CROWFIELD | GOOSE CREEK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08EBE3-BD26-4627-115F-DDEB271149C7}"/>
              </a:ext>
            </a:extLst>
          </p:cNvPr>
          <p:cNvSpPr/>
          <p:nvPr/>
        </p:nvSpPr>
        <p:spPr>
          <a:xfrm>
            <a:off x="1877568" y="4950874"/>
            <a:ext cx="4760974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ue line with black text&#10;&#10;AI-generated content may be incorrect.">
            <a:extLst>
              <a:ext uri="{FF2B5EF4-FFF2-40B4-BE49-F238E27FC236}">
                <a16:creationId xmlns:a16="http://schemas.microsoft.com/office/drawing/2014/main" id="{8FC0E4A3-0B23-7B10-DF79-A3D6CF201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96" y="4950874"/>
            <a:ext cx="2660904" cy="1371600"/>
          </a:xfrm>
          <a:prstGeom prst="rect">
            <a:avLst/>
          </a:prstGeom>
        </p:spPr>
      </p:pic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61087705-5E36-E13E-44A6-011B022F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874"/>
            <a:ext cx="20665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3561CD-615A-A97F-788F-6C52CF43C798}"/>
              </a:ext>
            </a:extLst>
          </p:cNvPr>
          <p:cNvSpPr txBox="1"/>
          <p:nvPr/>
        </p:nvSpPr>
        <p:spPr>
          <a:xfrm>
            <a:off x="0" y="4950874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3175">
                  <a:noFill/>
                </a:ln>
                <a:solidFill>
                  <a:sysClr val="windowText" lastClr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Connie White</a:t>
            </a:r>
          </a:p>
          <a:p>
            <a:pPr algn="ctr"/>
            <a:endParaRPr lang="en-US" sz="1600" dirty="0">
              <a:ln w="3175">
                <a:noFill/>
              </a:ln>
              <a:solidFill>
                <a:sysClr val="windowText" lastClr="000000"/>
              </a:solidFill>
              <a:latin typeface="Avenir Next LT Pro" panose="020B0504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600" dirty="0">
                <a:ln w="3175">
                  <a:noFill/>
                </a:ln>
                <a:solidFill>
                  <a:sysClr val="windowText" lastClr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843-532-3356</a:t>
            </a:r>
          </a:p>
          <a:p>
            <a:pPr algn="ctr"/>
            <a:r>
              <a:rPr lang="en-US" sz="1600" dirty="0">
                <a:ln w="3175">
                  <a:noFill/>
                </a:ln>
                <a:solidFill>
                  <a:sysClr val="windowText" lastClr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connie@conniewhiteteam.com</a:t>
            </a:r>
          </a:p>
          <a:p>
            <a:pPr algn="ctr"/>
            <a:r>
              <a:rPr lang="en-US" sz="1600" dirty="0">
                <a:ln w="3175">
                  <a:noFill/>
                </a:ln>
                <a:solidFill>
                  <a:sysClr val="windowText" lastClr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www.conniewhiterealestate.com</a:t>
            </a:r>
          </a:p>
        </p:txBody>
      </p:sp>
    </p:spTree>
    <p:extLst>
      <p:ext uri="{BB962C8B-B14F-4D97-AF65-F5344CB8AC3E}">
        <p14:creationId xmlns:p14="http://schemas.microsoft.com/office/powerpoint/2010/main" val="184214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23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Avenir Next LT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A. Thomas Price</dc:creator>
  <cp:lastModifiedBy>A. Thomas Price</cp:lastModifiedBy>
  <cp:revision>1</cp:revision>
  <dcterms:created xsi:type="dcterms:W3CDTF">2025-05-05T21:40:04Z</dcterms:created>
  <dcterms:modified xsi:type="dcterms:W3CDTF">2025-05-05T21:51:09Z</dcterms:modified>
</cp:coreProperties>
</file>