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8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A4DB5-D16D-4883-A7DF-D4765BF534F2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C690D-4033-4DCF-AA67-D69EA476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690D-4033-4DCF-AA67-D69EA4767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8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7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8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4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9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2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EC7B-2034-4158-8745-E7AE2FB7DBD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sv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74D330-B1AC-5901-A005-237246BD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" y="6244212"/>
            <a:ext cx="8900160" cy="1643308"/>
          </a:xfrm>
          <a:solidFill>
            <a:srgbClr val="FFFFFF">
              <a:alpha val="65000"/>
            </a:srgbClr>
          </a:solidFill>
        </p:spPr>
        <p:txBody>
          <a:bodyPr anchor="ctr">
            <a:normAutofit/>
          </a:bodyPr>
          <a:lstStyle/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Fall in love with this charming 3-bedroom, 2-bath home located on a quiet cul-de-sac at 102 St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Benets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Place! This home features a beautifully restored kitchen with bay window, new custom cabinetry, White granite countertops, and brand new appliances. The interior highlights a high cathedral ceiling with fresh paint and new laminate flooring throughout. Two full bathrooms have been remodeled to fit your needs. The inviting living room includes a fireplace and new sliding door leading outside to a private patio. The large enclosed backyard is perfect for family activities, entertaining or peaceful, quiet enjoyment. Additionally, the enclosed garage serves as a versatile family room. Great schools such as Span, Alston and Ft. Dorchester are located nearby. Come by and see for yourself!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32F6FE-CF14-ECDB-6C65-D0668513678F}"/>
              </a:ext>
            </a:extLst>
          </p:cNvPr>
          <p:cNvSpPr/>
          <p:nvPr/>
        </p:nvSpPr>
        <p:spPr>
          <a:xfrm>
            <a:off x="121920" y="121904"/>
            <a:ext cx="8900160" cy="780015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7C24FE-4E1E-7106-30E2-C818BF120679}"/>
              </a:ext>
            </a:extLst>
          </p:cNvPr>
          <p:cNvSpPr txBox="1"/>
          <p:nvPr/>
        </p:nvSpPr>
        <p:spPr>
          <a:xfrm>
            <a:off x="121920" y="207104"/>
            <a:ext cx="5526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 AFFORDABLE</a:t>
            </a:r>
          </a:p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CHARM AND COMFORT: </a:t>
            </a:r>
          </a:p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PERFECT HOME AWAITS!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EA9801-4806-0E7E-90FB-E0BF83C95E16}"/>
              </a:ext>
            </a:extLst>
          </p:cNvPr>
          <p:cNvSpPr txBox="1"/>
          <p:nvPr/>
        </p:nvSpPr>
        <p:spPr>
          <a:xfrm>
            <a:off x="5817683" y="285604"/>
            <a:ext cx="32043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 St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Benets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Place</a:t>
            </a:r>
          </a:p>
          <a:p>
            <a:pPr algn="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 Place</a:t>
            </a:r>
          </a:p>
          <a:p>
            <a:pPr algn="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24023572 | $350,000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2CEAFD-5D65-9E51-57AE-791C024158AC}"/>
              </a:ext>
            </a:extLst>
          </p:cNvPr>
          <p:cNvSpPr/>
          <p:nvPr/>
        </p:nvSpPr>
        <p:spPr>
          <a:xfrm>
            <a:off x="-457200" y="7888778"/>
            <a:ext cx="10058400" cy="113331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54DF66-CDDA-6C01-10CF-F8684E99B0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37677" y="8025360"/>
            <a:ext cx="1893456" cy="86015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19E9C20-1525-E3A0-F9D8-0B555C05A2CC}"/>
              </a:ext>
            </a:extLst>
          </p:cNvPr>
          <p:cNvSpPr txBox="1"/>
          <p:nvPr/>
        </p:nvSpPr>
        <p:spPr>
          <a:xfrm>
            <a:off x="223666" y="8024550"/>
            <a:ext cx="2736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 Stanley</a:t>
            </a:r>
          </a:p>
          <a:p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843-323-5573</a:t>
            </a:r>
          </a:p>
          <a:p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susancstanley@gmail.com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BA63211-62AA-823A-482D-C50C9213C041}"/>
              </a:ext>
            </a:extLst>
          </p:cNvPr>
          <p:cNvGrpSpPr/>
          <p:nvPr/>
        </p:nvGrpSpPr>
        <p:grpSpPr>
          <a:xfrm>
            <a:off x="3269198" y="8052479"/>
            <a:ext cx="2662139" cy="805917"/>
            <a:chOff x="4724399" y="3688314"/>
            <a:chExt cx="2662139" cy="805917"/>
          </a:xfrm>
        </p:grpSpPr>
        <p:pic>
          <p:nvPicPr>
            <p:cNvPr id="20" name="Graphic 19" descr="Bathtub outline">
              <a:extLst>
                <a:ext uri="{FF2B5EF4-FFF2-40B4-BE49-F238E27FC236}">
                  <a16:creationId xmlns:a16="http://schemas.microsoft.com/office/drawing/2014/main" id="{27E6D3C6-6D31-896D-54BA-89269510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00738" y="3688314"/>
              <a:ext cx="457200" cy="457200"/>
            </a:xfrm>
            <a:prstGeom prst="rect">
              <a:avLst/>
            </a:prstGeom>
          </p:spPr>
        </p:pic>
        <p:pic>
          <p:nvPicPr>
            <p:cNvPr id="22" name="Graphic 21" descr="House outline">
              <a:extLst>
                <a:ext uri="{FF2B5EF4-FFF2-40B4-BE49-F238E27FC236}">
                  <a16:creationId xmlns:a16="http://schemas.microsoft.com/office/drawing/2014/main" id="{BD7E5150-2DB8-1072-A63D-D191D3724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52999" y="3688314"/>
              <a:ext cx="457200" cy="457200"/>
            </a:xfrm>
            <a:prstGeom prst="rect">
              <a:avLst/>
            </a:prstGeom>
          </p:spPr>
        </p:pic>
        <p:pic>
          <p:nvPicPr>
            <p:cNvPr id="24" name="Graphic 23" descr="Bed outline">
              <a:extLst>
                <a:ext uri="{FF2B5EF4-FFF2-40B4-BE49-F238E27FC236}">
                  <a16:creationId xmlns:a16="http://schemas.microsoft.com/office/drawing/2014/main" id="{FD6FD87E-0B90-367A-FBE1-75EE352E3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826868" y="3688314"/>
              <a:ext cx="457200" cy="4572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F51A5C3-4FD1-F285-AE5E-E2DFEDB99448}"/>
                </a:ext>
              </a:extLst>
            </p:cNvPr>
            <p:cNvSpPr txBox="1"/>
            <p:nvPr/>
          </p:nvSpPr>
          <p:spPr>
            <a:xfrm>
              <a:off x="472439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tx2"/>
                  </a:solidFill>
                  <a:latin typeface="Avenir Next LT Pro Light" panose="020B0304020202020204" pitchFamily="34" charset="0"/>
                </a:rPr>
                <a:t>1,500 SF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277AD1-E4CD-2B98-5E83-21C14101D2FC}"/>
                </a:ext>
              </a:extLst>
            </p:cNvPr>
            <p:cNvSpPr txBox="1"/>
            <p:nvPr/>
          </p:nvSpPr>
          <p:spPr>
            <a:xfrm>
              <a:off x="559826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tx2"/>
                  </a:solidFill>
                  <a:latin typeface="Avenir Next LT Pro Light" panose="020B0304020202020204" pitchFamily="34" charset="0"/>
                </a:rPr>
                <a:t>3 BEDS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6C49783-08DF-7C37-46B2-DD3491FE7FD2}"/>
                </a:ext>
              </a:extLst>
            </p:cNvPr>
            <p:cNvSpPr txBox="1"/>
            <p:nvPr/>
          </p:nvSpPr>
          <p:spPr>
            <a:xfrm>
              <a:off x="6472138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tx2"/>
                  </a:solidFill>
                  <a:latin typeface="Avenir Next LT Pro Light" panose="020B0304020202020204" pitchFamily="34" charset="0"/>
                </a:rPr>
                <a:t>2 BATH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10AD36EC-0E89-4BD8-AA3D-481B821A56B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6"/>
          <a:stretch/>
        </p:blipFill>
        <p:spPr>
          <a:xfrm>
            <a:off x="1" y="1656332"/>
            <a:ext cx="5648528" cy="4587880"/>
          </a:xfrm>
          <a:prstGeom prst="rect">
            <a:avLst/>
          </a:prstGeom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C912B0B-0D20-4A99-0240-3569820CEF1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817683" y="4026667"/>
            <a:ext cx="3326317" cy="22175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16BCCA-55D1-C0B1-2F83-6656F498FFB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817683" y="1656331"/>
            <a:ext cx="3326317" cy="221754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966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197</TotalTime>
  <Words>179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27</cp:revision>
  <dcterms:created xsi:type="dcterms:W3CDTF">2023-08-15T13:30:33Z</dcterms:created>
  <dcterms:modified xsi:type="dcterms:W3CDTF">2024-09-19T14:34:00Z</dcterms:modified>
</cp:coreProperties>
</file>