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9144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FFFF"/>
    <a:srgbClr val="F2F2F2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254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AA4DB5-D16D-4883-A7DF-D4765BF534F2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CC690D-4033-4DCF-AA67-D69EA47676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1365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CC690D-4033-4DCF-AA67-D69EA47676C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9849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96484"/>
            <a:ext cx="7772400" cy="3183467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802717"/>
            <a:ext cx="6858000" cy="220768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4EC7B-2034-4158-8745-E7AE2FB7DBDB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C8E9D-1FAA-4E96-8C88-48D4E198C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1218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4EC7B-2034-4158-8745-E7AE2FB7DBDB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C8E9D-1FAA-4E96-8C88-48D4E198C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777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486834"/>
            <a:ext cx="1971675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486834"/>
            <a:ext cx="5800725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4EC7B-2034-4158-8745-E7AE2FB7DBDB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C8E9D-1FAA-4E96-8C88-48D4E198C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13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4EC7B-2034-4158-8745-E7AE2FB7DBDB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C8E9D-1FAA-4E96-8C88-48D4E198C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442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2279653"/>
            <a:ext cx="7886700" cy="3803649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6119286"/>
            <a:ext cx="7886700" cy="2000249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4EC7B-2034-4158-8745-E7AE2FB7DBDB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C8E9D-1FAA-4E96-8C88-48D4E198C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685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2434167"/>
            <a:ext cx="388620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2434167"/>
            <a:ext cx="388620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4EC7B-2034-4158-8745-E7AE2FB7DBDB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C8E9D-1FAA-4E96-8C88-48D4E198C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981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86836"/>
            <a:ext cx="7886700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2241551"/>
            <a:ext cx="3868340" cy="109854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3340100"/>
            <a:ext cx="3868340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2241551"/>
            <a:ext cx="3887391" cy="109854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3340100"/>
            <a:ext cx="3887391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4EC7B-2034-4158-8745-E7AE2FB7DBDB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C8E9D-1FAA-4E96-8C88-48D4E198C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474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4EC7B-2034-4158-8745-E7AE2FB7DBDB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C8E9D-1FAA-4E96-8C88-48D4E198C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147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4EC7B-2034-4158-8745-E7AE2FB7DBDB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C8E9D-1FAA-4E96-8C88-48D4E198C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899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609600"/>
            <a:ext cx="2949178" cy="21336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1316569"/>
            <a:ext cx="4629150" cy="649816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743200"/>
            <a:ext cx="2949178" cy="508211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4EC7B-2034-4158-8745-E7AE2FB7DBDB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C8E9D-1FAA-4E96-8C88-48D4E198C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521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609600"/>
            <a:ext cx="2949178" cy="21336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1316569"/>
            <a:ext cx="4629150" cy="6498167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743200"/>
            <a:ext cx="2949178" cy="508211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4EC7B-2034-4158-8745-E7AE2FB7DBDB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C8E9D-1FAA-4E96-8C88-48D4E198C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851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486836"/>
            <a:ext cx="7886700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2434167"/>
            <a:ext cx="7886700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8475136"/>
            <a:ext cx="20574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64EC7B-2034-4158-8745-E7AE2FB7DBDB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8475136"/>
            <a:ext cx="30861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8475136"/>
            <a:ext cx="20574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2C8E9D-1FAA-4E96-8C88-48D4E198C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30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13" Type="http://schemas.openxmlformats.org/officeDocument/2006/relationships/image" Target="../media/image11.jpg"/><Relationship Id="rId3" Type="http://schemas.openxmlformats.org/officeDocument/2006/relationships/image" Target="../media/image1.jpg"/><Relationship Id="rId7" Type="http://schemas.openxmlformats.org/officeDocument/2006/relationships/image" Target="../media/image5.png"/><Relationship Id="rId12" Type="http://schemas.openxmlformats.org/officeDocument/2006/relationships/image" Target="../media/image10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11" Type="http://schemas.openxmlformats.org/officeDocument/2006/relationships/image" Target="../media/image9.jpg"/><Relationship Id="rId5" Type="http://schemas.openxmlformats.org/officeDocument/2006/relationships/image" Target="../media/image3.png"/><Relationship Id="rId10" Type="http://schemas.openxmlformats.org/officeDocument/2006/relationships/image" Target="../media/image8.sv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10AD36EC-0E89-4BD8-AA3D-481B821A56B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06" b="13897"/>
          <a:stretch/>
        </p:blipFill>
        <p:spPr>
          <a:xfrm>
            <a:off x="0" y="-4363"/>
            <a:ext cx="9144000" cy="6394878"/>
          </a:xfrm>
          <a:prstGeom prst="rect">
            <a:avLst/>
          </a:prstGeom>
          <a:effectLst/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298927BE-C552-E0C9-6229-DC6426421346}"/>
              </a:ext>
            </a:extLst>
          </p:cNvPr>
          <p:cNvSpPr/>
          <p:nvPr/>
        </p:nvSpPr>
        <p:spPr>
          <a:xfrm>
            <a:off x="0" y="193461"/>
            <a:ext cx="9144000" cy="1185862"/>
          </a:xfrm>
          <a:prstGeom prst="rect">
            <a:avLst/>
          </a:prstGeom>
          <a:solidFill>
            <a:srgbClr val="000000">
              <a:alpha val="50196"/>
            </a:srgbClr>
          </a:soli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96E5890-F5EF-EC7A-9C0C-02E6A9F370F6}"/>
              </a:ext>
            </a:extLst>
          </p:cNvPr>
          <p:cNvSpPr/>
          <p:nvPr/>
        </p:nvSpPr>
        <p:spPr>
          <a:xfrm>
            <a:off x="0" y="7958139"/>
            <a:ext cx="9144000" cy="1185862"/>
          </a:xfrm>
          <a:prstGeom prst="rect">
            <a:avLst/>
          </a:prstGeom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77C24FE-4E1E-7106-30E2-C818BF120679}"/>
              </a:ext>
            </a:extLst>
          </p:cNvPr>
          <p:cNvSpPr txBox="1"/>
          <p:nvPr/>
        </p:nvSpPr>
        <p:spPr>
          <a:xfrm>
            <a:off x="121919" y="193461"/>
            <a:ext cx="56957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AFFORDABLE CHARM &amp; COMFORT ON QUIET CUL DE SAC:YOUR PERFECT HOME AWAITS!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1EA9801-4806-0E7E-90FB-E0BF83C95E16}"/>
              </a:ext>
            </a:extLst>
          </p:cNvPr>
          <p:cNvSpPr txBox="1"/>
          <p:nvPr/>
        </p:nvSpPr>
        <p:spPr>
          <a:xfrm>
            <a:off x="5245537" y="147294"/>
            <a:ext cx="3776543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102 St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Benets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Place</a:t>
            </a:r>
          </a:p>
          <a:p>
            <a:pPr algn="r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Summerville Place</a:t>
            </a:r>
          </a:p>
          <a:p>
            <a:pPr algn="r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MLS# 24023572</a:t>
            </a:r>
          </a:p>
          <a:p>
            <a:pPr algn="r"/>
            <a:r>
              <a:rPr lang="en-US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NEW PRICE! $329,900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32CEAFD-5D65-9E51-57AE-791C024158AC}"/>
              </a:ext>
            </a:extLst>
          </p:cNvPr>
          <p:cNvSpPr/>
          <p:nvPr/>
        </p:nvSpPr>
        <p:spPr>
          <a:xfrm>
            <a:off x="-457200" y="7888778"/>
            <a:ext cx="10058400" cy="1133318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2"/>
              </a:solidFill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B254DF66-CDDA-6C01-10CF-F8684E99B09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937677" y="8120993"/>
            <a:ext cx="1893456" cy="860154"/>
          </a:xfrm>
          <a:prstGeom prst="rect">
            <a:avLst/>
          </a:prstGeom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819E9C20-1525-E3A0-F9D8-0B555C05A2CC}"/>
              </a:ext>
            </a:extLst>
          </p:cNvPr>
          <p:cNvSpPr txBox="1"/>
          <p:nvPr/>
        </p:nvSpPr>
        <p:spPr>
          <a:xfrm>
            <a:off x="223666" y="8120183"/>
            <a:ext cx="273699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Susan Stanley</a:t>
            </a:r>
          </a:p>
          <a:p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843-323-5573</a:t>
            </a:r>
          </a:p>
          <a:p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susancstanley@gmail.com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4EDF5C53-6104-96E5-B1CD-319AD3E3DD78}"/>
              </a:ext>
            </a:extLst>
          </p:cNvPr>
          <p:cNvGrpSpPr/>
          <p:nvPr/>
        </p:nvGrpSpPr>
        <p:grpSpPr>
          <a:xfrm>
            <a:off x="3269198" y="8148112"/>
            <a:ext cx="2662139" cy="805917"/>
            <a:chOff x="3269198" y="8052479"/>
            <a:chExt cx="2662139" cy="805917"/>
          </a:xfrm>
        </p:grpSpPr>
        <p:pic>
          <p:nvPicPr>
            <p:cNvPr id="20" name="Graphic 19" descr="Bathtub outline">
              <a:extLst>
                <a:ext uri="{FF2B5EF4-FFF2-40B4-BE49-F238E27FC236}">
                  <a16:creationId xmlns:a16="http://schemas.microsoft.com/office/drawing/2014/main" id="{27E6D3C6-6D31-896D-54BA-892695102A4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5245537" y="8052479"/>
              <a:ext cx="457200" cy="457200"/>
            </a:xfrm>
            <a:prstGeom prst="rect">
              <a:avLst/>
            </a:prstGeom>
          </p:spPr>
        </p:pic>
        <p:pic>
          <p:nvPicPr>
            <p:cNvPr id="22" name="Graphic 21" descr="House outline">
              <a:extLst>
                <a:ext uri="{FF2B5EF4-FFF2-40B4-BE49-F238E27FC236}">
                  <a16:creationId xmlns:a16="http://schemas.microsoft.com/office/drawing/2014/main" id="{BD7E5150-2DB8-1072-A63D-D191D3724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3497798" y="8052479"/>
              <a:ext cx="457200" cy="457200"/>
            </a:xfrm>
            <a:prstGeom prst="rect">
              <a:avLst/>
            </a:prstGeom>
          </p:spPr>
        </p:pic>
        <p:pic>
          <p:nvPicPr>
            <p:cNvPr id="24" name="Graphic 23" descr="Bed outline">
              <a:extLst>
                <a:ext uri="{FF2B5EF4-FFF2-40B4-BE49-F238E27FC236}">
                  <a16:creationId xmlns:a16="http://schemas.microsoft.com/office/drawing/2014/main" id="{FD6FD87E-0B90-367A-FBE1-75EE352E385B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4371667" y="8052479"/>
              <a:ext cx="457200" cy="457200"/>
            </a:xfrm>
            <a:prstGeom prst="rect">
              <a:avLst/>
            </a:prstGeom>
          </p:spPr>
        </p:pic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3F51A5C3-4FD1-F285-AE5E-E2DFEDB99448}"/>
                </a:ext>
              </a:extLst>
            </p:cNvPr>
            <p:cNvSpPr txBox="1"/>
            <p:nvPr/>
          </p:nvSpPr>
          <p:spPr>
            <a:xfrm>
              <a:off x="3269198" y="8612175"/>
              <a:ext cx="914400" cy="24622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bg1"/>
                  </a:solidFill>
                  <a:latin typeface="Avenir Next LT Pro Light" panose="020B0304020202020204" pitchFamily="34" charset="0"/>
                </a:rPr>
                <a:t>1,500 SF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8A277AD1-E4CD-2B98-5E83-21C14101D2FC}"/>
                </a:ext>
              </a:extLst>
            </p:cNvPr>
            <p:cNvSpPr txBox="1"/>
            <p:nvPr/>
          </p:nvSpPr>
          <p:spPr>
            <a:xfrm>
              <a:off x="4143068" y="8612175"/>
              <a:ext cx="914400" cy="24622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bg1"/>
                  </a:solidFill>
                  <a:latin typeface="Avenir Next LT Pro Light" panose="020B0304020202020204" pitchFamily="34" charset="0"/>
                </a:rPr>
                <a:t>3 BEDS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F6C49783-08DF-7C37-46B2-DD3491FE7FD2}"/>
                </a:ext>
              </a:extLst>
            </p:cNvPr>
            <p:cNvSpPr txBox="1"/>
            <p:nvPr/>
          </p:nvSpPr>
          <p:spPr>
            <a:xfrm>
              <a:off x="5016937" y="8612175"/>
              <a:ext cx="914400" cy="24622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bg1"/>
                  </a:solidFill>
                  <a:latin typeface="Avenir Next LT Pro Light" panose="020B0304020202020204" pitchFamily="34" charset="0"/>
                </a:rPr>
                <a:t>2 BATH</a:t>
              </a:r>
            </a:p>
          </p:txBody>
        </p:sp>
      </p:grpSp>
      <p:pic>
        <p:nvPicPr>
          <p:cNvPr id="11" name="Picture 10">
            <a:extLst>
              <a:ext uri="{FF2B5EF4-FFF2-40B4-BE49-F238E27FC236}">
                <a16:creationId xmlns:a16="http://schemas.microsoft.com/office/drawing/2014/main" id="{1C912B0B-0D20-4A99-0240-3569820CEF10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998208" y="4939667"/>
            <a:ext cx="2084832" cy="1389888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0916BCCA-55D1-C0B1-2F83-6656F498FFB6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0960" y="4939667"/>
            <a:ext cx="2084832" cy="1389888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3C023903-827B-9D5F-174E-DE95C6433936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373376" y="4939667"/>
            <a:ext cx="2084832" cy="1389888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C18612D3-28E6-8D52-0F02-D7F453177AFC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685792" y="4939667"/>
            <a:ext cx="2084832" cy="1389888"/>
          </a:xfrm>
          <a:prstGeom prst="rect">
            <a:avLst/>
          </a:prstGeom>
          <a:ln>
            <a:noFill/>
          </a:ln>
          <a:effectLst/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7674D330-B1AC-5901-A005-237246BD34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6448313"/>
            <a:ext cx="9144000" cy="1452028"/>
          </a:xfrm>
          <a:solidFill>
            <a:schemeClr val="bg1">
              <a:lumMod val="75000"/>
              <a:alpha val="64706"/>
            </a:schemeClr>
          </a:solidFill>
        </p:spPr>
        <p:txBody>
          <a:bodyPr anchor="ctr">
            <a:normAutofit/>
          </a:bodyPr>
          <a:lstStyle/>
          <a:p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Welcome to this charming, fully renovated 3 bedroom, 2 bath home located on a quiet cul-de-sac at 102 St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Benets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Place! This home features a beautifully restored kitchen with Bay window, new custom cabinetry, ''Dallas White'' granite countertops, and brand new appliances. The interior highlights a high cathedral ceiling with fresh paint and new laminate flooring throughout. 2 full bathrooms have been remodeled to fit your needs. The inviting living room includes a fireplace and new sliding door leading outside to a private patio. The large enclosed backyard is perfect for family activities, entertaining or quiet, peaceful enjoyment. Additionally, the enclosed garage serves as a versatile family room. </a:t>
            </a:r>
            <a:r>
              <a:rPr lang="en-US" sz="1300">
                <a:latin typeface="Arial" panose="020B0604020202020204" pitchFamily="34" charset="0"/>
                <a:cs typeface="Arial" panose="020B0604020202020204" pitchFamily="34" charset="0"/>
              </a:rPr>
              <a:t>Great schools are located nearby.</a:t>
            </a:r>
            <a:endParaRPr lang="en-US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66259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218</TotalTime>
  <Words>175</Words>
  <Application>Microsoft Office PowerPoint</Application>
  <PresentationFormat>Custom</PresentationFormat>
  <Paragraphs>13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Avenir Next LT Pro Light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31</cp:revision>
  <dcterms:created xsi:type="dcterms:W3CDTF">2023-08-15T13:30:33Z</dcterms:created>
  <dcterms:modified xsi:type="dcterms:W3CDTF">2024-10-16T16:42:48Z</dcterms:modified>
</cp:coreProperties>
</file>