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222" y="-936"/>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7"/>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5425865"/>
            <a:ext cx="6606540" cy="28003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3"/>
            <a:ext cx="3432810" cy="8448464"/>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3"/>
            <a:ext cx="3432810" cy="8448464"/>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3"/>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4059767"/>
            <a:ext cx="3434160" cy="7375737"/>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3"/>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4059767"/>
            <a:ext cx="3435508" cy="7375737"/>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509694"/>
            <a:ext cx="4344988" cy="1092581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4"/>
            <a:ext cx="2557066" cy="87566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7"/>
            <a:ext cx="6995160" cy="21336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987043"/>
            <a:ext cx="6995160" cy="8448464"/>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10/18/2018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eg"/><Relationship Id="rId3" Type="http://schemas.openxmlformats.org/officeDocument/2006/relationships/image" Target="../media/image2.jpeg"/><Relationship Id="rId7" Type="http://schemas.openxmlformats.org/officeDocument/2006/relationships/hyperlink" Target="mailto:pleasantliving2020@gmail.com" TargetMode="External"/><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9.jpeg"/><Relationship Id="rId5" Type="http://schemas.openxmlformats.org/officeDocument/2006/relationships/image" Target="../media/image4.jpeg"/><Relationship Id="rId10" Type="http://schemas.openxmlformats.org/officeDocument/2006/relationships/image" Target="../media/image8.jpeg"/><Relationship Id="rId4" Type="http://schemas.openxmlformats.org/officeDocument/2006/relationships/image" Target="../media/image3.jpeg"/><Relationship Id="rId9" Type="http://schemas.openxmlformats.org/officeDocument/2006/relationships/image" Target="../media/image7.gif"/></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400" cy="5333782"/>
          </a:xfrm>
          <a:prstGeom prst="rect">
            <a:avLst/>
          </a:prstGeom>
          <a:ln>
            <a:noFill/>
          </a:ln>
          <a:effectLst>
            <a:softEdge rad="112500"/>
          </a:effectLst>
        </p:spPr>
      </p:pic>
      <p:sp>
        <p:nvSpPr>
          <p:cNvPr id="2" name="Title 1"/>
          <p:cNvSpPr>
            <a:spLocks noGrp="1"/>
          </p:cNvSpPr>
          <p:nvPr>
            <p:ph type="ctrTitle"/>
          </p:nvPr>
        </p:nvSpPr>
        <p:spPr>
          <a:xfrm>
            <a:off x="0" y="4608529"/>
            <a:ext cx="7772400" cy="496871"/>
          </a:xfrm>
        </p:spPr>
        <p:txBody>
          <a:bodyPr>
            <a:noAutofit/>
          </a:bodyPr>
          <a:lstStyle/>
          <a:p>
            <a:r>
              <a:rPr lang="en-US" sz="2600" b="1" dirty="0">
                <a:solidFill>
                  <a:schemeClr val="bg1"/>
                </a:solidFill>
                <a:effectLst>
                  <a:outerShdw blurRad="50800" dist="38100" dir="2700000" algn="tl" rotWithShape="0">
                    <a:prstClr val="black">
                      <a:alpha val="40000"/>
                    </a:prstClr>
                  </a:outerShdw>
                </a:effectLst>
                <a:latin typeface="Georgia" panose="02040502050405020303" pitchFamily="18" charset="0"/>
              </a:rPr>
              <a:t>Spacious 3BR/2BA Charleston Condo!</a:t>
            </a:r>
            <a:endParaRPr lang="en-US" sz="2600" i="1" dirty="0">
              <a:solidFill>
                <a:schemeClr val="bg1"/>
              </a:solidFill>
              <a:effectLst>
                <a:outerShdw blurRad="50800" dist="38100" dir="2700000" algn="tl" rotWithShape="0">
                  <a:prstClr val="black">
                    <a:alpha val="40000"/>
                  </a:prstClr>
                </a:outerShdw>
              </a:effectLst>
              <a:latin typeface="Georgia" panose="02040502050405020303" pitchFamily="18" charset="0"/>
            </a:endParaRPr>
          </a:p>
        </p:txBody>
      </p:sp>
      <p:sp>
        <p:nvSpPr>
          <p:cNvPr id="3" name="Subtitle 2"/>
          <p:cNvSpPr>
            <a:spLocks noGrp="1"/>
          </p:cNvSpPr>
          <p:nvPr>
            <p:ph type="subTitle" idx="1"/>
          </p:nvPr>
        </p:nvSpPr>
        <p:spPr>
          <a:xfrm>
            <a:off x="-5303" y="7470254"/>
            <a:ext cx="7779598" cy="2851599"/>
          </a:xfrm>
        </p:spPr>
        <p:txBody>
          <a:bodyPr anchor="ctr">
            <a:noAutofit/>
          </a:bodyPr>
          <a:lstStyle/>
          <a:p>
            <a:r>
              <a:rPr lang="en-US" sz="1700" dirty="0">
                <a:solidFill>
                  <a:schemeClr val="tx1"/>
                </a:solidFill>
                <a:latin typeface="Georgia" panose="02040502050405020303" pitchFamily="18" charset="0"/>
              </a:rPr>
              <a:t>Beautiful luxury condo that lives like a house. </a:t>
            </a:r>
          </a:p>
          <a:p>
            <a:endParaRPr lang="en-US" sz="1700" dirty="0">
              <a:solidFill>
                <a:schemeClr val="tx1"/>
              </a:solidFill>
              <a:latin typeface="Georgia" panose="02040502050405020303" pitchFamily="18" charset="0"/>
            </a:endParaRPr>
          </a:p>
          <a:p>
            <a:r>
              <a:rPr lang="en-US" sz="1700" dirty="0">
                <a:solidFill>
                  <a:schemeClr val="tx1"/>
                </a:solidFill>
                <a:latin typeface="Georgia" panose="02040502050405020303" pitchFamily="18" charset="0"/>
              </a:rPr>
              <a:t>Elevators to each floor - this is a 3rd floor unit. Large and elegant kitchen and breakfast bar with granite counters. Gorgeous wood laminate floors throughout....lovely crown molding.....dining area...Living Room with built in desk space....Large bedrooms and closets....2 full baths....open and spacious. Great space for entertaining and enjoying. </a:t>
            </a:r>
          </a:p>
          <a:p>
            <a:endParaRPr lang="en-US" sz="1700" dirty="0">
              <a:solidFill>
                <a:schemeClr val="tx1"/>
              </a:solidFill>
              <a:latin typeface="Georgia" panose="02040502050405020303" pitchFamily="18" charset="0"/>
            </a:endParaRPr>
          </a:p>
          <a:p>
            <a:r>
              <a:rPr lang="en-US" sz="1700" dirty="0">
                <a:solidFill>
                  <a:schemeClr val="tx1"/>
                </a:solidFill>
                <a:latin typeface="Georgia" panose="02040502050405020303" pitchFamily="18" charset="0"/>
              </a:rPr>
              <a:t>WASHER AND DRYER INCLUDED!</a:t>
            </a:r>
          </a:p>
        </p:txBody>
      </p:sp>
      <p:pic>
        <p:nvPicPr>
          <p:cNvPr id="6" name="Picture 5"/>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2004949" y="6138358"/>
            <a:ext cx="1828800" cy="1216152"/>
          </a:xfrm>
          <a:prstGeom prst="rect">
            <a:avLst/>
          </a:prstGeom>
          <a:ln>
            <a:noFill/>
          </a:ln>
          <a:effectLst/>
        </p:spPr>
      </p:pic>
      <p:pic>
        <p:nvPicPr>
          <p:cNvPr id="7" name="Picture 6"/>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5857638" y="6138358"/>
            <a:ext cx="1828800" cy="1216152"/>
          </a:xfrm>
          <a:prstGeom prst="rect">
            <a:avLst/>
          </a:prstGeom>
          <a:ln>
            <a:noFill/>
          </a:ln>
          <a:effectLst/>
        </p:spPr>
      </p:pic>
      <p:pic>
        <p:nvPicPr>
          <p:cNvPr id="8" name="Picture 7"/>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3931294" y="6138358"/>
            <a:ext cx="1828800" cy="1216152"/>
          </a:xfrm>
          <a:prstGeom prst="rect">
            <a:avLst/>
          </a:prstGeom>
          <a:ln>
            <a:noFill/>
          </a:ln>
          <a:effectLst/>
        </p:spPr>
      </p:pic>
      <p:pic>
        <p:nvPicPr>
          <p:cNvPr id="9" name="Picture 8"/>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78604" y="6138358"/>
            <a:ext cx="1828800" cy="1216152"/>
          </a:xfrm>
          <a:prstGeom prst="rect">
            <a:avLst/>
          </a:prstGeom>
          <a:ln>
            <a:noFill/>
          </a:ln>
          <a:effectLst/>
        </p:spPr>
      </p:pic>
      <p:sp>
        <p:nvSpPr>
          <p:cNvPr id="13" name="Rectangle 12"/>
          <p:cNvSpPr/>
          <p:nvPr/>
        </p:nvSpPr>
        <p:spPr>
          <a:xfrm>
            <a:off x="3926940" y="11733996"/>
            <a:ext cx="3753811" cy="954107"/>
          </a:xfrm>
          <a:prstGeom prst="rect">
            <a:avLst/>
          </a:prstGeom>
        </p:spPr>
        <p:txBody>
          <a:bodyPr wrap="square">
            <a:spAutoFit/>
          </a:bodyPr>
          <a:lstStyle/>
          <a:p>
            <a:pPr algn="r"/>
            <a:r>
              <a:rPr lang="en-US" sz="1400" b="1" u="sng" dirty="0">
                <a:latin typeface="Georgia" panose="02040502050405020303" pitchFamily="18" charset="0"/>
              </a:rPr>
              <a:t>Contact for Showings</a:t>
            </a:r>
          </a:p>
          <a:p>
            <a:pPr algn="r"/>
            <a:r>
              <a:rPr lang="en-US" sz="1400" dirty="0">
                <a:latin typeface="Georgia" panose="02040502050405020303" pitchFamily="18" charset="0"/>
              </a:rPr>
              <a:t>Maryanne Maffei</a:t>
            </a:r>
          </a:p>
          <a:p>
            <a:pPr algn="r"/>
            <a:r>
              <a:rPr lang="en-US" sz="1400" dirty="0">
                <a:latin typeface="Georgia" panose="02040502050405020303" pitchFamily="18" charset="0"/>
              </a:rPr>
              <a:t>917-468-8480</a:t>
            </a:r>
          </a:p>
          <a:p>
            <a:pPr algn="r"/>
            <a:r>
              <a:rPr lang="en-US" sz="1400" dirty="0">
                <a:latin typeface="Georgia" panose="02040502050405020303" pitchFamily="18" charset="0"/>
                <a:hlinkClick r:id="rId7"/>
              </a:rPr>
              <a:t>pleasantliving2020@gmail.com</a:t>
            </a:r>
            <a:r>
              <a:rPr lang="en-US" sz="1400" dirty="0">
                <a:latin typeface="Georgia" panose="02040502050405020303" pitchFamily="18" charset="0"/>
              </a:rPr>
              <a:t> </a:t>
            </a:r>
          </a:p>
        </p:txBody>
      </p:sp>
      <p:pic>
        <p:nvPicPr>
          <p:cNvPr id="1026" name="Picture 2"/>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8387774" y="11059715"/>
            <a:ext cx="1019175" cy="12739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2938120" y="11059715"/>
            <a:ext cx="1809750" cy="828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3128620" y="11888390"/>
            <a:ext cx="2190750" cy="553998"/>
          </a:xfrm>
          <a:prstGeom prst="rect">
            <a:avLst/>
          </a:prstGeom>
        </p:spPr>
        <p:txBody>
          <a:bodyPr wrap="square">
            <a:spAutoFit/>
          </a:bodyPr>
          <a:lstStyle/>
          <a:p>
            <a:pPr algn="ctr"/>
            <a:r>
              <a:rPr lang="en-US" sz="1000" dirty="0">
                <a:latin typeface="Georgia" panose="02040502050405020303" pitchFamily="18" charset="0"/>
              </a:rPr>
              <a:t>AgentOwned Charleston Group</a:t>
            </a:r>
          </a:p>
          <a:p>
            <a:pPr algn="ctr"/>
            <a:r>
              <a:rPr lang="en-US" sz="1000" dirty="0">
                <a:latin typeface="Georgia" panose="02040502050405020303" pitchFamily="18" charset="0"/>
              </a:rPr>
              <a:t>902 Savannah Hwy</a:t>
            </a:r>
          </a:p>
          <a:p>
            <a:pPr algn="ctr"/>
            <a:r>
              <a:rPr lang="en-US" sz="1000" dirty="0">
                <a:latin typeface="Georgia" panose="02040502050405020303" pitchFamily="18" charset="0"/>
              </a:rPr>
              <a:t>Charleston, SC 29407-7802</a:t>
            </a:r>
          </a:p>
        </p:txBody>
      </p:sp>
      <p:pic>
        <p:nvPicPr>
          <p:cNvPr id="19" name="Picture 18"/>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3931293" y="10438867"/>
            <a:ext cx="1828800" cy="1216152"/>
          </a:xfrm>
          <a:prstGeom prst="rect">
            <a:avLst/>
          </a:prstGeom>
          <a:ln>
            <a:noFill/>
          </a:ln>
          <a:effectLst/>
        </p:spPr>
      </p:pic>
      <p:pic>
        <p:nvPicPr>
          <p:cNvPr id="20" name="Picture 19"/>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78603" y="10438867"/>
            <a:ext cx="1828799" cy="1216152"/>
          </a:xfrm>
          <a:prstGeom prst="rect">
            <a:avLst/>
          </a:prstGeom>
          <a:ln>
            <a:noFill/>
          </a:ln>
          <a:effectLst/>
        </p:spPr>
      </p:pic>
      <p:pic>
        <p:nvPicPr>
          <p:cNvPr id="21" name="Picture 20"/>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5857638" y="10438867"/>
            <a:ext cx="1828800" cy="1216152"/>
          </a:xfrm>
          <a:prstGeom prst="rect">
            <a:avLst/>
          </a:prstGeom>
          <a:ln>
            <a:noFill/>
          </a:ln>
          <a:effectLst/>
        </p:spPr>
      </p:pic>
      <p:pic>
        <p:nvPicPr>
          <p:cNvPr id="22" name="Picture 21"/>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2004948" y="10438829"/>
            <a:ext cx="1828799" cy="1216152"/>
          </a:xfrm>
          <a:prstGeom prst="rect">
            <a:avLst/>
          </a:prstGeom>
          <a:ln>
            <a:noFill/>
          </a:ln>
          <a:effectLst/>
        </p:spPr>
      </p:pic>
      <p:sp>
        <p:nvSpPr>
          <p:cNvPr id="5" name="Rectangle 4"/>
          <p:cNvSpPr/>
          <p:nvPr/>
        </p:nvSpPr>
        <p:spPr>
          <a:xfrm>
            <a:off x="-1704" y="5181600"/>
            <a:ext cx="7772400" cy="738664"/>
          </a:xfrm>
          <a:prstGeom prst="rect">
            <a:avLst/>
          </a:prstGeom>
        </p:spPr>
        <p:txBody>
          <a:bodyPr wrap="square">
            <a:spAutoFit/>
          </a:bodyPr>
          <a:lstStyle/>
          <a:p>
            <a:pPr algn="ctr"/>
            <a:r>
              <a:rPr lang="en-US" sz="2400" dirty="0">
                <a:latin typeface="Georgia" panose="02040502050405020303" pitchFamily="18" charset="0"/>
              </a:rPr>
              <a:t>1030 Jack Primus Road #8306</a:t>
            </a:r>
            <a:br>
              <a:rPr lang="en-US" dirty="0">
                <a:latin typeface="Georgia" panose="02040502050405020303" pitchFamily="18" charset="0"/>
              </a:rPr>
            </a:br>
            <a:r>
              <a:rPr lang="en-US" sz="1800" dirty="0">
                <a:latin typeface="Georgia" panose="02040502050405020303" pitchFamily="18" charset="0"/>
              </a:rPr>
              <a:t>Palmetto Place | Charleston, SC 29492 | MLS# 18026274 | $1,500</a:t>
            </a:r>
            <a:endParaRPr lang="en-US" dirty="0"/>
          </a:p>
        </p:txBody>
      </p:sp>
      <p:sp>
        <p:nvSpPr>
          <p:cNvPr id="23" name="Rectangle 22">
            <a:extLst>
              <a:ext uri="{FF2B5EF4-FFF2-40B4-BE49-F238E27FC236}">
                <a16:creationId xmlns:a16="http://schemas.microsoft.com/office/drawing/2014/main" id="{A5FFDC47-BC87-4F86-BC6C-4A3AD0CD41B6}"/>
              </a:ext>
            </a:extLst>
          </p:cNvPr>
          <p:cNvSpPr/>
          <p:nvPr/>
        </p:nvSpPr>
        <p:spPr>
          <a:xfrm>
            <a:off x="73436" y="11733996"/>
            <a:ext cx="3753811" cy="907941"/>
          </a:xfrm>
          <a:prstGeom prst="rect">
            <a:avLst/>
          </a:prstGeom>
        </p:spPr>
        <p:txBody>
          <a:bodyPr wrap="square">
            <a:spAutoFit/>
          </a:bodyPr>
          <a:lstStyle/>
          <a:p>
            <a:r>
              <a:rPr lang="en-US" sz="1400" b="1" u="sng" dirty="0">
                <a:latin typeface="Georgia" panose="02040502050405020303" pitchFamily="18" charset="0"/>
              </a:rPr>
              <a:t>Listed By</a:t>
            </a:r>
          </a:p>
          <a:p>
            <a:r>
              <a:rPr lang="en-US" sz="1400" dirty="0">
                <a:latin typeface="Georgia" panose="02040502050405020303" pitchFamily="18" charset="0"/>
              </a:rPr>
              <a:t>Susan Weeks</a:t>
            </a:r>
            <a:br>
              <a:rPr lang="en-US" sz="1400" b="1" dirty="0">
                <a:latin typeface="Georgia" panose="02040502050405020303" pitchFamily="18" charset="0"/>
              </a:rPr>
            </a:br>
            <a:r>
              <a:rPr lang="en-US" sz="1400" dirty="0">
                <a:latin typeface="Georgia" panose="02040502050405020303" pitchFamily="18" charset="0"/>
              </a:rPr>
              <a:t>(843) 813-0495</a:t>
            </a:r>
            <a:br>
              <a:rPr lang="en-US" sz="1400" dirty="0">
                <a:latin typeface="Georgia" panose="02040502050405020303" pitchFamily="18" charset="0"/>
              </a:rPr>
            </a:br>
            <a:r>
              <a:rPr lang="en-US" sz="1050" dirty="0">
                <a:latin typeface="Georgia" panose="02040502050405020303" pitchFamily="18" charset="0"/>
              </a:rPr>
              <a:t>AgentOwned Charleston Group</a:t>
            </a:r>
            <a:endParaRPr lang="en-US" sz="1400" dirty="0">
              <a:latin typeface="Georgia" panose="02040502050405020303" pitchFamily="18" charset="0"/>
            </a:endParaRP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TotalTime>
  <Words>116</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Spacious 3BR/2BA Charleston Condo!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21</cp:revision>
  <dcterms:created xsi:type="dcterms:W3CDTF">2006-08-16T00:00:00Z</dcterms:created>
  <dcterms:modified xsi:type="dcterms:W3CDTF">2018-10-18T14:36:48Z</dcterms:modified>
</cp:coreProperties>
</file>