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5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10/18/2018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2.jpeg"/><Relationship Id="rId7" Type="http://schemas.openxmlformats.org/officeDocument/2006/relationships/hyperlink" Target="mailto:pleasantliving2020@gmail.com" TargetMode="External"/><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jpg"/><Relationship Id="rId5" Type="http://schemas.openxmlformats.org/officeDocument/2006/relationships/image" Target="../media/image4.jpeg"/><Relationship Id="rId10" Type="http://schemas.openxmlformats.org/officeDocument/2006/relationships/image" Target="../media/image8.jpeg"/><Relationship Id="rId4" Type="http://schemas.openxmlformats.org/officeDocument/2006/relationships/image" Target="../media/image3.jpg"/><Relationship Id="rId9" Type="http://schemas.openxmlformats.org/officeDocument/2006/relationships/image" Target="../media/image7.gi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18" y="0"/>
            <a:ext cx="7748355" cy="5165570"/>
          </a:xfrm>
          <a:prstGeom prst="rect">
            <a:avLst/>
          </a:prstGeom>
          <a:ln>
            <a:noFill/>
          </a:ln>
          <a:effectLst>
            <a:softEdge rad="112500"/>
          </a:effectLst>
        </p:spPr>
      </p:pic>
      <p:sp>
        <p:nvSpPr>
          <p:cNvPr id="2" name="Title 1"/>
          <p:cNvSpPr>
            <a:spLocks noGrp="1"/>
          </p:cNvSpPr>
          <p:nvPr>
            <p:ph type="ctrTitle"/>
          </p:nvPr>
        </p:nvSpPr>
        <p:spPr>
          <a:xfrm>
            <a:off x="-1704" y="188929"/>
            <a:ext cx="7772400" cy="801671"/>
          </a:xfrm>
        </p:spPr>
        <p:txBody>
          <a:bodyPr>
            <a:noAutofit/>
          </a:bodyPr>
          <a:lstStyle/>
          <a:p>
            <a:r>
              <a:rPr lang="en-US" sz="2600" b="1" dirty="0">
                <a:latin typeface="Georgia" panose="02040502050405020303" pitchFamily="18" charset="0"/>
              </a:rPr>
              <a:t>Spacious 3BR/2BA Charleston Condo</a:t>
            </a:r>
            <a:br>
              <a:rPr lang="en-US" sz="2600" b="1" dirty="0">
                <a:latin typeface="Georgia" panose="02040502050405020303" pitchFamily="18" charset="0"/>
              </a:rPr>
            </a:br>
            <a:r>
              <a:rPr lang="en-US" sz="2600" b="1" i="1" dirty="0">
                <a:latin typeface="Georgia" panose="02040502050405020303" pitchFamily="18" charset="0"/>
              </a:rPr>
              <a:t>WITH GARAGE!</a:t>
            </a:r>
            <a:endParaRPr lang="en-US" sz="2600" i="1" dirty="0">
              <a:latin typeface="Georgia" panose="02040502050405020303" pitchFamily="18" charset="0"/>
            </a:endParaRPr>
          </a:p>
        </p:txBody>
      </p:sp>
      <p:sp>
        <p:nvSpPr>
          <p:cNvPr id="3" name="Subtitle 2"/>
          <p:cNvSpPr>
            <a:spLocks noGrp="1"/>
          </p:cNvSpPr>
          <p:nvPr>
            <p:ph type="subTitle" idx="1"/>
          </p:nvPr>
        </p:nvSpPr>
        <p:spPr>
          <a:xfrm>
            <a:off x="-5303" y="7470254"/>
            <a:ext cx="7779598" cy="2851599"/>
          </a:xfrm>
        </p:spPr>
        <p:txBody>
          <a:bodyPr anchor="ctr">
            <a:noAutofit/>
          </a:bodyPr>
          <a:lstStyle/>
          <a:p>
            <a:r>
              <a:rPr lang="en-US" sz="1700" dirty="0">
                <a:solidFill>
                  <a:schemeClr val="tx1"/>
                </a:solidFill>
                <a:latin typeface="Georgia" panose="02040502050405020303" pitchFamily="18" charset="0"/>
              </a:rPr>
              <a:t>Beautiful like-new condo that lives like a house. Roomy and tasteful. Large open kitchen with huge granite island. Large dining area, large living room. Bright and sunny. Custom plantation shutters on all windows. Wood laminate flooring in main rooms and carpet in bedrooms. Separate Laundry Room with cabinetry. Closet organizers in all bedroom closets. This is on the top floor for optimum privacy...with an elevator to get you there! Comes with a GARAGE too! For your car or extra storage and room for your toys! GATED community and neighborhood pool. Exercise area and club house. Maintenance included. Come see this lovely place...looks like a luxury hotel as you enter this Security Coded front door of the building.</a:t>
            </a:r>
          </a:p>
        </p:txBody>
      </p:sp>
      <p:grpSp>
        <p:nvGrpSpPr>
          <p:cNvPr id="12" name="Group 11"/>
          <p:cNvGrpSpPr/>
          <p:nvPr/>
        </p:nvGrpSpPr>
        <p:grpSpPr>
          <a:xfrm>
            <a:off x="77665" y="6138264"/>
            <a:ext cx="7613592" cy="1214975"/>
            <a:chOff x="79369" y="5182379"/>
            <a:chExt cx="7613592" cy="1214975"/>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0054" y="5182569"/>
              <a:ext cx="1821892" cy="1214595"/>
            </a:xfrm>
            <a:prstGeom prst="rect">
              <a:avLst/>
            </a:prstGeom>
            <a:ln>
              <a:noFill/>
            </a:ln>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70638" y="5182425"/>
              <a:ext cx="1822323" cy="1214882"/>
            </a:xfrm>
            <a:prstGeom prst="rect">
              <a:avLst/>
            </a:prstGeom>
            <a:ln>
              <a:noFill/>
            </a:ln>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39152" y="5182544"/>
              <a:ext cx="1824496" cy="1214644"/>
            </a:xfrm>
            <a:prstGeom prst="rect">
              <a:avLst/>
            </a:prstGeom>
            <a:ln>
              <a:noFill/>
            </a:ln>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369" y="5182379"/>
              <a:ext cx="1822462" cy="1214975"/>
            </a:xfrm>
            <a:prstGeom prst="rect">
              <a:avLst/>
            </a:prstGeom>
            <a:ln>
              <a:noFill/>
            </a:ln>
            <a:effectLst/>
          </p:spPr>
        </p:pic>
      </p:grpSp>
      <p:sp>
        <p:nvSpPr>
          <p:cNvPr id="13" name="Rectangle 12"/>
          <p:cNvSpPr/>
          <p:nvPr/>
        </p:nvSpPr>
        <p:spPr>
          <a:xfrm>
            <a:off x="3926940" y="11733996"/>
            <a:ext cx="3753811" cy="954107"/>
          </a:xfrm>
          <a:prstGeom prst="rect">
            <a:avLst/>
          </a:prstGeom>
        </p:spPr>
        <p:txBody>
          <a:bodyPr wrap="square">
            <a:spAutoFit/>
          </a:bodyPr>
          <a:lstStyle/>
          <a:p>
            <a:pPr algn="r"/>
            <a:r>
              <a:rPr lang="en-US" sz="1400" b="1" u="sng" dirty="0">
                <a:latin typeface="Georgia" panose="02040502050405020303" pitchFamily="18" charset="0"/>
              </a:rPr>
              <a:t>Contact for Showings</a:t>
            </a:r>
          </a:p>
          <a:p>
            <a:pPr algn="r"/>
            <a:r>
              <a:rPr lang="en-US" sz="1400" dirty="0">
                <a:latin typeface="Georgia" panose="02040502050405020303" pitchFamily="18" charset="0"/>
              </a:rPr>
              <a:t>Maryanne Maffei</a:t>
            </a:r>
          </a:p>
          <a:p>
            <a:pPr algn="r"/>
            <a:r>
              <a:rPr lang="en-US" sz="1400" dirty="0">
                <a:latin typeface="Georgia" panose="02040502050405020303" pitchFamily="18" charset="0"/>
              </a:rPr>
              <a:t>917-468-8480</a:t>
            </a:r>
          </a:p>
          <a:p>
            <a:pPr algn="r"/>
            <a:r>
              <a:rPr lang="en-US" sz="1400" dirty="0">
                <a:latin typeface="Georgia" panose="02040502050405020303" pitchFamily="18" charset="0"/>
                <a:hlinkClick r:id="rId7"/>
              </a:rPr>
              <a:t>pleasantliving2020@gmail.com</a:t>
            </a:r>
            <a:r>
              <a:rPr lang="en-US" sz="1400" dirty="0">
                <a:latin typeface="Georgia" panose="02040502050405020303" pitchFamily="18" charset="0"/>
              </a:rPr>
              <a:t> </a:t>
            </a:r>
          </a:p>
        </p:txBody>
      </p:sp>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8387774" y="11059715"/>
            <a:ext cx="1019175" cy="1273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938120" y="11059715"/>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128620" y="11888390"/>
            <a:ext cx="2190750" cy="553998"/>
          </a:xfrm>
          <a:prstGeom prst="rect">
            <a:avLst/>
          </a:prstGeom>
        </p:spPr>
        <p:txBody>
          <a:bodyPr wrap="square">
            <a:spAutoFit/>
          </a:bodyPr>
          <a:lstStyle/>
          <a:p>
            <a:pPr algn="ctr"/>
            <a:r>
              <a:rPr lang="en-US" sz="1000" dirty="0">
                <a:latin typeface="Georgia" panose="02040502050405020303" pitchFamily="18" charset="0"/>
              </a:rPr>
              <a:t>AgentOwned Charleston Group</a:t>
            </a:r>
          </a:p>
          <a:p>
            <a:pPr algn="ctr"/>
            <a:r>
              <a:rPr lang="en-US" sz="1000" dirty="0">
                <a:latin typeface="Georgia" panose="02040502050405020303" pitchFamily="18" charset="0"/>
              </a:rPr>
              <a:t>902 Savannah Hwy</a:t>
            </a:r>
          </a:p>
          <a:p>
            <a:pPr algn="ctr"/>
            <a:r>
              <a:rPr lang="en-US" sz="1000" dirty="0">
                <a:latin typeface="Georgia" panose="02040502050405020303" pitchFamily="18" charset="0"/>
              </a:rPr>
              <a:t>Charleston, SC 29407-7802</a:t>
            </a:r>
          </a:p>
        </p:txBody>
      </p:sp>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930872" y="10438868"/>
            <a:ext cx="1823113" cy="1215409"/>
          </a:xfrm>
          <a:prstGeom prst="rect">
            <a:avLst/>
          </a:prstGeom>
          <a:ln>
            <a:noFill/>
          </a:ln>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8605" y="10438868"/>
            <a:ext cx="1820581" cy="1215409"/>
          </a:xfrm>
          <a:prstGeom prst="rect">
            <a:avLst/>
          </a:prstGeom>
          <a:ln>
            <a:noFill/>
          </a:ln>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57639" y="10438868"/>
            <a:ext cx="1823113" cy="1215409"/>
          </a:xfrm>
          <a:prstGeom prst="rect">
            <a:avLst/>
          </a:prstGeom>
          <a:ln>
            <a:noFill/>
          </a:ln>
          <a:effectLst/>
        </p:spPr>
      </p:pic>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004077" y="10438830"/>
            <a:ext cx="1823170" cy="1215447"/>
          </a:xfrm>
          <a:prstGeom prst="rect">
            <a:avLst/>
          </a:prstGeom>
          <a:ln>
            <a:noFill/>
          </a:ln>
          <a:effectLst/>
        </p:spPr>
      </p:pic>
      <p:sp>
        <p:nvSpPr>
          <p:cNvPr id="5" name="Rectangle 4"/>
          <p:cNvSpPr/>
          <p:nvPr/>
        </p:nvSpPr>
        <p:spPr>
          <a:xfrm>
            <a:off x="-1704" y="5181600"/>
            <a:ext cx="7772400" cy="738664"/>
          </a:xfrm>
          <a:prstGeom prst="rect">
            <a:avLst/>
          </a:prstGeom>
        </p:spPr>
        <p:txBody>
          <a:bodyPr wrap="square">
            <a:spAutoFit/>
          </a:bodyPr>
          <a:lstStyle/>
          <a:p>
            <a:pPr algn="ctr"/>
            <a:r>
              <a:rPr lang="en-US" sz="2400" dirty="0">
                <a:latin typeface="Georgia" panose="02040502050405020303" pitchFamily="18" charset="0"/>
              </a:rPr>
              <a:t>1030 Jack Primus Road #8403 + Garage </a:t>
            </a:r>
            <a:br>
              <a:rPr lang="en-US" dirty="0">
                <a:latin typeface="Georgia" panose="02040502050405020303" pitchFamily="18" charset="0"/>
              </a:rPr>
            </a:br>
            <a:r>
              <a:rPr lang="en-US" sz="1800" dirty="0">
                <a:latin typeface="Georgia" panose="02040502050405020303" pitchFamily="18" charset="0"/>
              </a:rPr>
              <a:t>Palmetto Place | Charleston, SC 29492 | MLS# 18024469 | $1,600</a:t>
            </a:r>
            <a:endParaRPr lang="en-US" dirty="0"/>
          </a:p>
        </p:txBody>
      </p:sp>
      <p:sp>
        <p:nvSpPr>
          <p:cNvPr id="23" name="Rectangle 22">
            <a:extLst>
              <a:ext uri="{FF2B5EF4-FFF2-40B4-BE49-F238E27FC236}">
                <a16:creationId xmlns:a16="http://schemas.microsoft.com/office/drawing/2014/main" id="{A5FFDC47-BC87-4F86-BC6C-4A3AD0CD41B6}"/>
              </a:ext>
            </a:extLst>
          </p:cNvPr>
          <p:cNvSpPr/>
          <p:nvPr/>
        </p:nvSpPr>
        <p:spPr>
          <a:xfrm>
            <a:off x="73436" y="11733996"/>
            <a:ext cx="3753811" cy="907941"/>
          </a:xfrm>
          <a:prstGeom prst="rect">
            <a:avLst/>
          </a:prstGeom>
        </p:spPr>
        <p:txBody>
          <a:bodyPr wrap="square">
            <a:spAutoFit/>
          </a:bodyPr>
          <a:lstStyle/>
          <a:p>
            <a:r>
              <a:rPr lang="en-US" sz="1400" b="1" u="sng" dirty="0">
                <a:latin typeface="Georgia" panose="02040502050405020303" pitchFamily="18" charset="0"/>
              </a:rPr>
              <a:t>Listed By</a:t>
            </a:r>
          </a:p>
          <a:p>
            <a:r>
              <a:rPr lang="en-US" sz="1400" dirty="0">
                <a:latin typeface="Georgia" panose="02040502050405020303" pitchFamily="18" charset="0"/>
              </a:rPr>
              <a:t>Susan Weeks</a:t>
            </a:r>
            <a:br>
              <a:rPr lang="en-US" sz="1400" b="1" dirty="0">
                <a:latin typeface="Georgia" panose="02040502050405020303" pitchFamily="18" charset="0"/>
              </a:rPr>
            </a:br>
            <a:r>
              <a:rPr lang="en-US" sz="1400" dirty="0">
                <a:latin typeface="Georgia" panose="02040502050405020303" pitchFamily="18" charset="0"/>
              </a:rPr>
              <a:t>(843) 813-0495</a:t>
            </a:r>
            <a:br>
              <a:rPr lang="en-US" sz="1400" dirty="0">
                <a:latin typeface="Georgia" panose="02040502050405020303" pitchFamily="18" charset="0"/>
              </a:rPr>
            </a:br>
            <a:r>
              <a:rPr lang="en-US" sz="1050" dirty="0">
                <a:latin typeface="Georgia" panose="02040502050405020303" pitchFamily="18" charset="0"/>
              </a:rPr>
              <a:t>AgentOwned Charleston Group</a:t>
            </a:r>
            <a:endParaRPr lang="en-US" sz="1400" dirty="0">
              <a:latin typeface="Georgia" panose="02040502050405020303" pitchFamily="18"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TotalTime>
  <Words>177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Spacious 3BR/2BA Charleston Condo WITH GARAGE!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20</cp:revision>
  <dcterms:created xsi:type="dcterms:W3CDTF">2006-08-16T00:00:00Z</dcterms:created>
  <dcterms:modified xsi:type="dcterms:W3CDTF">2018-10-18T10:30:50Z</dcterms:modified>
</cp:coreProperties>
</file>