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9696"/>
    <a:srgbClr val="C0C0C0"/>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36" y="27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7/11/2014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7696200"/>
            <a:ext cx="7772400" cy="2362200"/>
          </a:xfrm>
          <a:prstGeom prst="rect">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248682"/>
            <a:ext cx="7772400" cy="2386789"/>
          </a:xfrm>
        </p:spPr>
        <p:txBody>
          <a:bodyPr anchor="ctr">
            <a:normAutofit lnSpcReduction="10000"/>
          </a:bodyPr>
          <a:lstStyle/>
          <a:p>
            <a:r>
              <a:rPr lang="en-US" sz="1800" dirty="0" smtClean="0"/>
              <a:t>Building </a:t>
            </a:r>
            <a:r>
              <a:rPr lang="en-US" sz="1800" dirty="0"/>
              <a:t>is in excellent condition, located in Berkeley County and is zoned for Industrial Use. Triple Net Lease with $1.10 per square foot pass through expenses. Less than half a mile from 526 and within 5 miles from I-26. See pictures and included media for more information. Current Tenant prefers to sublease 75,760 square feet. Site is just under 7 acres. Facility has 12 dock doors and 2 drive in doors. Rack systems are currently in place and may remain depending on terms. Wet fire system with 25' center and 21' eaves with 50' column spacing. Office space available from 1,520+ square feet. Warehouse space available from 74,240+.</a:t>
            </a:r>
            <a:endParaRPr lang="en-US" sz="1800" dirty="0"/>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8001000" y="7543800"/>
            <a:ext cx="2987040" cy="603504"/>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37730" y="7696200"/>
            <a:ext cx="3934670" cy="2362200"/>
          </a:xfrm>
          <a:prstGeom prst="rect">
            <a:avLst/>
          </a:prstGeom>
        </p:spPr>
      </p:pic>
      <p:sp>
        <p:nvSpPr>
          <p:cNvPr id="8" name="Rectangle 7"/>
          <p:cNvSpPr/>
          <p:nvPr/>
        </p:nvSpPr>
        <p:spPr>
          <a:xfrm>
            <a:off x="30480" y="7730832"/>
            <a:ext cx="3703320" cy="2292935"/>
          </a:xfrm>
          <a:prstGeom prst="rect">
            <a:avLst/>
          </a:prstGeom>
        </p:spPr>
        <p:txBody>
          <a:bodyPr wrap="square">
            <a:spAutoFit/>
          </a:bodyPr>
          <a:lstStyle/>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Acres: 6.700</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Address: 1031 LEGRAND BLVD</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Area: BER-Wando/</a:t>
            </a:r>
            <a:r>
              <a:rPr lang="en-US" sz="1100" dirty="0" err="1">
                <a:solidFill>
                  <a:schemeClr val="bg1"/>
                </a:solidFill>
                <a:effectLst>
                  <a:outerShdw blurRad="38100" dist="38100" dir="2700000" algn="tl">
                    <a:srgbClr val="000000">
                      <a:alpha val="43137"/>
                    </a:srgbClr>
                  </a:outerShdw>
                </a:effectLst>
                <a:latin typeface="Eras Demi ITC" panose="020B0805030504020804" pitchFamily="34" charset="0"/>
              </a:rPr>
              <a:t>Cainhoy</a:t>
            </a:r>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 Area</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Building Square Feet: 101760</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Category: details</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City: CHARLESTON</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County: Berkeley</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Listing ID: 1416706</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Listing Price: $4</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Max Contiguous </a:t>
            </a:r>
            <a:r>
              <a:rPr lang="en-US" sz="1100" dirty="0" err="1">
                <a:solidFill>
                  <a:schemeClr val="bg1"/>
                </a:solidFill>
                <a:effectLst>
                  <a:outerShdw blurRad="38100" dist="38100" dir="2700000" algn="tl">
                    <a:srgbClr val="000000">
                      <a:alpha val="43137"/>
                    </a:srgbClr>
                  </a:outerShdw>
                </a:effectLst>
                <a:latin typeface="Eras Demi ITC" panose="020B0805030504020804" pitchFamily="34" charset="0"/>
              </a:rPr>
              <a:t>SqFt</a:t>
            </a:r>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 101760</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Minimum Div. </a:t>
            </a:r>
            <a:r>
              <a:rPr lang="en-US" sz="1100" dirty="0" err="1">
                <a:solidFill>
                  <a:schemeClr val="bg1"/>
                </a:solidFill>
                <a:effectLst>
                  <a:outerShdw blurRad="38100" dist="38100" dir="2700000" algn="tl">
                    <a:srgbClr val="000000">
                      <a:alpha val="43137"/>
                    </a:srgbClr>
                  </a:outerShdw>
                </a:effectLst>
                <a:latin typeface="Eras Demi ITC" panose="020B0805030504020804" pitchFamily="34" charset="0"/>
              </a:rPr>
              <a:t>SqFt</a:t>
            </a:r>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 75760</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Office </a:t>
            </a:r>
            <a:r>
              <a:rPr lang="en-US" sz="1100" dirty="0" err="1">
                <a:solidFill>
                  <a:schemeClr val="bg1"/>
                </a:solidFill>
                <a:effectLst>
                  <a:outerShdw blurRad="38100" dist="38100" dir="2700000" algn="tl">
                    <a:srgbClr val="000000">
                      <a:alpha val="43137"/>
                    </a:srgbClr>
                  </a:outerShdw>
                </a:effectLst>
                <a:latin typeface="Eras Demi ITC" panose="020B0805030504020804" pitchFamily="34" charset="0"/>
              </a:rPr>
              <a:t>SqFt</a:t>
            </a:r>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 1520</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Property Name: MVP</a:t>
            </a:r>
            <a:endParaRPr lang="en-US" sz="700" dirty="0">
              <a:solidFill>
                <a:schemeClr val="bg1"/>
              </a:solidFill>
              <a:effectLst>
                <a:outerShdw blurRad="38100" dist="38100" dir="2700000" algn="tl">
                  <a:srgbClr val="000000">
                    <a:alpha val="43137"/>
                  </a:srgbClr>
                </a:outerShdw>
              </a:effectLst>
              <a:latin typeface="Eras Demi ITC" panose="020B0805030504020804" pitchFamily="34" charset="0"/>
            </a:endParaRPr>
          </a:p>
        </p:txBody>
      </p:sp>
      <p:sp>
        <p:nvSpPr>
          <p:cNvPr id="13" name="Rectangle 12"/>
          <p:cNvSpPr/>
          <p:nvPr/>
        </p:nvSpPr>
        <p:spPr>
          <a:xfrm>
            <a:off x="0" y="7635472"/>
            <a:ext cx="7772400" cy="6072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p:cNvPicPr>
            <a:picLocks noChangeAspect="1"/>
          </p:cNvPicPr>
          <p:nvPr/>
        </p:nvPicPr>
        <p:blipFill rotWithShape="1">
          <a:blip r:embed="rId5">
            <a:extLst>
              <a:ext uri="{28A0092B-C50C-407E-A947-70E740481C1C}">
                <a14:useLocalDpi xmlns:a14="http://schemas.microsoft.com/office/drawing/2010/main" val="0"/>
              </a:ext>
            </a:extLst>
          </a:blip>
          <a:srcRect l="1390" t="21324" r="654" b="21324"/>
          <a:stretch/>
        </p:blipFill>
        <p:spPr>
          <a:xfrm>
            <a:off x="1" y="461772"/>
            <a:ext cx="7764400" cy="3350480"/>
          </a:xfrm>
          <a:prstGeom prst="rect">
            <a:avLst/>
          </a:prstGeom>
          <a:ln>
            <a:solidFill>
              <a:schemeClr val="bg1"/>
            </a:solidFill>
          </a:ln>
        </p:spPr>
      </p:pic>
      <p:sp>
        <p:nvSpPr>
          <p:cNvPr id="10" name="Rectangle 9"/>
          <p:cNvSpPr/>
          <p:nvPr/>
        </p:nvSpPr>
        <p:spPr>
          <a:xfrm>
            <a:off x="0" y="-21336"/>
            <a:ext cx="7772400" cy="630936"/>
          </a:xfrm>
          <a:prstGeom prst="rect">
            <a:avLst/>
          </a:prstGeom>
          <a:solidFill>
            <a:srgbClr val="B2B2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805065" y="-21336"/>
            <a:ext cx="1969008" cy="445008"/>
          </a:xfrm>
          <a:prstGeom prst="rect">
            <a:avLst/>
          </a:prstGeom>
          <a:ln>
            <a:noFill/>
          </a:ln>
          <a:effectLst>
            <a:softEdge rad="25400"/>
          </a:effectLst>
        </p:spPr>
      </p:pic>
      <p:sp>
        <p:nvSpPr>
          <p:cNvPr id="2" name="Title 1"/>
          <p:cNvSpPr>
            <a:spLocks noGrp="1"/>
          </p:cNvSpPr>
          <p:nvPr>
            <p:ph type="ctrTitle"/>
          </p:nvPr>
        </p:nvSpPr>
        <p:spPr>
          <a:xfrm>
            <a:off x="0" y="-21336"/>
            <a:ext cx="5102102" cy="630936"/>
          </a:xfrm>
        </p:spPr>
        <p:txBody>
          <a:bodyPr anchor="ctr">
            <a:noAutofit/>
          </a:bodyPr>
          <a:lstStyle/>
          <a:p>
            <a:r>
              <a:rPr lang="en-US" sz="1600" dirty="0" smtClean="0">
                <a:solidFill>
                  <a:schemeClr val="bg1"/>
                </a:solidFill>
                <a:effectLst>
                  <a:outerShdw blurRad="38100" dist="38100" dir="2700000" algn="tl">
                    <a:srgbClr val="000000">
                      <a:alpha val="43137"/>
                    </a:srgbClr>
                  </a:outerShdw>
                </a:effectLst>
                <a:latin typeface="Eras Demi ITC" panose="020B0805030504020804" pitchFamily="34" charset="0"/>
              </a:rPr>
              <a:t>APPROXIMATELY 75,760+ SQUARE FEET FOR SUBLEASE AND AVAILABLE IMMEDIATELY</a:t>
            </a:r>
            <a:endParaRPr lang="en-US" sz="1600" dirty="0">
              <a:solidFill>
                <a:schemeClr val="bg1"/>
              </a:solidFill>
              <a:effectLst>
                <a:outerShdw blurRad="38100" dist="38100" dir="2700000" algn="tl">
                  <a:srgbClr val="000000">
                    <a:alpha val="43137"/>
                  </a:srgbClr>
                </a:outerShdw>
              </a:effectLst>
              <a:latin typeface="Eras Demi ITC" panose="020B0805030504020804" pitchFamily="34" charset="0"/>
            </a:endParaRPr>
          </a:p>
        </p:txBody>
      </p:sp>
      <p:pic>
        <p:nvPicPr>
          <p:cNvPr id="4" name="Picture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3823619"/>
            <a:ext cx="1912240" cy="1434180"/>
          </a:xfrm>
          <a:prstGeom prst="rect">
            <a:avLst/>
          </a:prstGeom>
          <a:ln>
            <a:solidFill>
              <a:schemeClr val="bg1"/>
            </a:solidFill>
          </a:ln>
        </p:spPr>
      </p:pic>
      <p:pic>
        <p:nvPicPr>
          <p:cNvPr id="5" name="Picture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950720" y="3823619"/>
            <a:ext cx="1912240" cy="1434180"/>
          </a:xfrm>
          <a:prstGeom prst="rect">
            <a:avLst/>
          </a:prstGeom>
          <a:ln>
            <a:solidFill>
              <a:schemeClr val="bg1"/>
            </a:solidFill>
          </a:ln>
        </p:spPr>
      </p:pic>
      <p:pic>
        <p:nvPicPr>
          <p:cNvPr id="6" name="Picture 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52160" y="3823619"/>
            <a:ext cx="1912240" cy="1434180"/>
          </a:xfrm>
          <a:prstGeom prst="rect">
            <a:avLst/>
          </a:prstGeom>
          <a:ln>
            <a:solidFill>
              <a:schemeClr val="bg1"/>
            </a:solidFill>
          </a:ln>
        </p:spPr>
      </p:pic>
      <p:pic>
        <p:nvPicPr>
          <p:cNvPr id="7" name="Picture 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898438" y="3821368"/>
            <a:ext cx="1918244" cy="1438683"/>
          </a:xfrm>
          <a:prstGeom prst="rect">
            <a:avLst/>
          </a:prstGeom>
          <a:ln>
            <a:solidFill>
              <a:schemeClr val="bg1"/>
            </a:solidFill>
          </a:ln>
        </p:spPr>
      </p:pic>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TotalTime>
  <Words>189</Words>
  <Application>Microsoft Office PowerPoint</Application>
  <PresentationFormat>Custom</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APPROXIMATELY 75,760+ SQUARE FEET FOR SUBLEASE AND AVAILABLE IMMEDIATELY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atp1313@gmail.com</cp:lastModifiedBy>
  <cp:revision>15</cp:revision>
  <dcterms:created xsi:type="dcterms:W3CDTF">2006-08-16T00:00:00Z</dcterms:created>
  <dcterms:modified xsi:type="dcterms:W3CDTF">2014-07-11T14:13:49Z</dcterms:modified>
</cp:coreProperties>
</file>