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848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72" y="1197694"/>
            <a:ext cx="3787854" cy="28408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-1717" y="9133769"/>
            <a:ext cx="7315198" cy="9246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886" y="5715000"/>
            <a:ext cx="5562026" cy="3308872"/>
          </a:xfrm>
        </p:spPr>
        <p:txBody>
          <a:bodyPr anchor="ctr">
            <a:noAutofit/>
          </a:bodyPr>
          <a:lstStyle/>
          <a:p>
            <a:r>
              <a:rPr lang="en-US" sz="1600" dirty="0">
                <a:latin typeface="Trebuchet MS" panose="020B0603020202020204" pitchFamily="34" charset="0"/>
              </a:rPr>
              <a:t>Beautiful one story brick ranch style home in one of the most popular subdivisions in Mt. Pleasant. Home has an attached one car garage and a new deck and an enclosed separate screen porch with seating on both for entertaining. The home has oak flooring and tile in the de. The very large family room has a fireplace, as well. The yard is over a half acre and features gorgeous live oaks. The back yard is fenced for pets and children. There is also a shed for lawn equipment and tools, etc., with a drive-in ramp. The Groves is a very well established neighborhood and is centrally located in Mount Pleasant, with easy access to shopping and schools.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253996"/>
            <a:ext cx="5562599" cy="124559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1032 </a:t>
            </a:r>
            <a:r>
              <a:rPr lang="en-US" sz="2800" cap="none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Cliffwood</a:t>
            </a:r>
            <a:r>
              <a:rPr lang="en-US" sz="2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Drive</a:t>
            </a:r>
            <a:br>
              <a:rPr lang="en-US" sz="2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Groves ~ Mount Pleasant, SC 29464</a:t>
            </a:r>
            <a:br>
              <a:rPr lang="en-US" sz="20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17020159 ~ $527,000</a:t>
            </a:r>
            <a:endParaRPr lang="en-US" sz="1400" cap="none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196" y="9226752"/>
            <a:ext cx="26350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Terry Hamlin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(843) 830-3946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terry@thamlinproperties.com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1620" y="9272919"/>
            <a:ext cx="2635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Carolina One Real Estate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2713 Highway 17 North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Mt. Pleasant, SC 29466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90" y="9174439"/>
            <a:ext cx="1225584" cy="843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89731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076643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83187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86459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079915"/>
            <a:ext cx="1181280" cy="788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6559"/>
            <a:ext cx="1600200" cy="12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00"/>
            <a:ext cx="1600200" cy="12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2623"/>
            <a:ext cx="1600200" cy="12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65247"/>
            <a:ext cx="1600200" cy="12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31311"/>
            <a:ext cx="1600200" cy="12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53459" y="89731"/>
            <a:ext cx="55608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3 Bedroom Brick Beauty</a:t>
            </a:r>
          </a:p>
          <a:p>
            <a:pPr algn="ctr"/>
            <a:r>
              <a:rPr lang="en-US" sz="260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Over 1/2 Acre Lot!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3935"/>
            <a:ext cx="1600200" cy="12001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164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Trebuchet MS</vt:lpstr>
      <vt:lpstr>Wingdings</vt:lpstr>
      <vt:lpstr>Wingdings 2</vt:lpstr>
      <vt:lpstr>Wingdings 3</vt:lpstr>
      <vt:lpstr>Apex</vt:lpstr>
      <vt:lpstr>1032 Cliffwood Drive The Groves ~ Mount Pleasant, SC 29464 MLS# 17020159 ~ $527,000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29</cp:revision>
  <dcterms:created xsi:type="dcterms:W3CDTF">2006-08-16T00:00:00Z</dcterms:created>
  <dcterms:modified xsi:type="dcterms:W3CDTF">2017-07-26T12:37:01Z</dcterms:modified>
</cp:coreProperties>
</file>