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9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microsoft.com/office/2007/relationships/hdphoto" Target="../media/hdphoto1.wdp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9144000" cy="6161127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1447800" y="-2"/>
            <a:ext cx="7696199" cy="99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Great new listing in sought after James Island neighborhood</a:t>
            </a:r>
            <a:endParaRPr lang="en-US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102311" y="6093108"/>
            <a:ext cx="6889289" cy="3050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Tw Cen MT" pitchFamily="34" charset="0"/>
                <a:cs typeface="Arial" pitchFamily="34" charset="0"/>
              </a:rPr>
              <a:t>Beautiful well kept 2 story 3 bedroom brick and </a:t>
            </a:r>
            <a:r>
              <a:rPr lang="en-US" sz="1600" dirty="0" err="1">
                <a:latin typeface="Tw Cen MT" pitchFamily="34" charset="0"/>
                <a:cs typeface="Arial" pitchFamily="34" charset="0"/>
              </a:rPr>
              <a:t>hardiplank</a:t>
            </a:r>
            <a:r>
              <a:rPr lang="en-US" sz="1600" dirty="0">
                <a:latin typeface="Tw Cen MT" pitchFamily="34" charset="0"/>
                <a:cs typeface="Arial" pitchFamily="34" charset="0"/>
              </a:rPr>
              <a:t> home located in well sought after Harbor Woods subdivision. Huge old oak tree compliments the front yard. The spacious and inviting back yard is complete with 6’ privacy fence, a detached 24x28 garage to keep your boat, use as a workshop or just great man cave and a well, perfect for lowering your water bill. Ceiling fans throughout the home even on the back porch. The finished room over the garage provides extra space for a kids playroom or even for a fourth bedroom. Total remodel of the eating area along with a brand new island, new lighting fixtures, granite counter tops, granite sink and subway tiles in the kitchen.</a:t>
            </a:r>
            <a:endParaRPr kumimoji="0" lang="en-US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121160" y="6109846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Marsha </a:t>
            </a:r>
            <a:r>
              <a:rPr lang="en-US" sz="1600" b="1" dirty="0" err="1">
                <a:latin typeface="Tw Cen MT" pitchFamily="34" charset="0"/>
                <a:cs typeface="Arial" pitchFamily="34" charset="0"/>
              </a:rPr>
              <a:t>Allande</a:t>
            </a:r>
            <a:endParaRPr lang="en-US" sz="1600" b="1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(843) 817-3370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scoceanlover@gmail.com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14985" y="7543800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121160" y="8276592"/>
            <a:ext cx="1909510" cy="867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1319909"/>
            <a:ext cx="1371600" cy="10287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76199" y="5008197"/>
            <a:ext cx="8915401" cy="1240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1032 Grand Concourse Street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Harbor Woods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17001714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$349,900</a:t>
            </a:r>
            <a:endParaRPr kumimoji="0" lang="en-US" sz="105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20" name="Picture 1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96179"/>
            <a:ext cx="1371600" cy="10287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4991100"/>
            <a:ext cx="1371600" cy="10287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2543640"/>
            <a:ext cx="1371600" cy="10287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28" y="6824682"/>
            <a:ext cx="756374" cy="642918"/>
          </a:xfrm>
          <a:prstGeom prst="rect">
            <a:avLst/>
          </a:prstGeom>
        </p:spPr>
      </p:pic>
      <p:pic>
        <p:nvPicPr>
          <p:cNvPr id="22" name="Picture 1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1" y="3767371"/>
            <a:ext cx="1371598" cy="102869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119</TotalTime>
  <Words>171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37</cp:revision>
  <dcterms:created xsi:type="dcterms:W3CDTF">2006-08-16T00:00:00Z</dcterms:created>
  <dcterms:modified xsi:type="dcterms:W3CDTF">2017-01-27T21:41:13Z</dcterms:modified>
</cp:coreProperties>
</file>