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232" y="1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3/14/2017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1" y="0"/>
            <a:ext cx="7772400" cy="2209800"/>
          </a:xfrm>
          <a:prstGeom prst="rect">
            <a:avLst/>
          </a:prstGeom>
        </p:spPr>
      </p:pic>
      <p:sp>
        <p:nvSpPr>
          <p:cNvPr id="2" name="Title 1"/>
          <p:cNvSpPr>
            <a:spLocks noGrp="1"/>
          </p:cNvSpPr>
          <p:nvPr>
            <p:ph type="ctrTitle"/>
          </p:nvPr>
        </p:nvSpPr>
        <p:spPr>
          <a:xfrm>
            <a:off x="0" y="5898"/>
            <a:ext cx="7774782" cy="825100"/>
          </a:xfrm>
          <a:effectLst>
            <a:innerShdw blurRad="63500" dist="50800">
              <a:prstClr val="black">
                <a:alpha val="75000"/>
              </a:prstClr>
            </a:innerShdw>
          </a:effectLst>
        </p:spPr>
        <p:txBody>
          <a:bodyPr anchor="ctr">
            <a:noAutofit/>
          </a:bodyPr>
          <a:lstStyle/>
          <a:p>
            <a:pPr algn="l"/>
            <a:r>
              <a:rPr lang="en-US" sz="2800" b="1" dirty="0">
                <a:solidFill>
                  <a:srgbClr val="C00000"/>
                </a:solidFill>
                <a:effectLst>
                  <a:innerShdw blurRad="63500" dist="50800" dir="16200000">
                    <a:prstClr val="black">
                      <a:alpha val="75000"/>
                    </a:prstClr>
                  </a:innerShdw>
                </a:effectLst>
                <a:latin typeface="Freestyle Script" panose="030804020302050B0404" pitchFamily="66" charset="0"/>
              </a:rPr>
              <a:t>Beautiful Home in</a:t>
            </a:r>
            <a:br>
              <a:rPr lang="en-US" sz="2800" b="1" dirty="0">
                <a:solidFill>
                  <a:srgbClr val="C00000"/>
                </a:solidFill>
                <a:effectLst>
                  <a:innerShdw blurRad="63500" dist="50800" dir="16200000">
                    <a:prstClr val="black">
                      <a:alpha val="75000"/>
                    </a:prstClr>
                  </a:innerShdw>
                </a:effectLst>
                <a:latin typeface="Freestyle Script" panose="030804020302050B0404" pitchFamily="66" charset="0"/>
              </a:rPr>
            </a:br>
            <a:r>
              <a:rPr lang="en-US" sz="2800" b="1" dirty="0">
                <a:solidFill>
                  <a:srgbClr val="C00000"/>
                </a:solidFill>
                <a:effectLst>
                  <a:innerShdw blurRad="63500" dist="50800" dir="16200000">
                    <a:prstClr val="black">
                      <a:alpha val="75000"/>
                    </a:prstClr>
                  </a:innerShdw>
                </a:effectLst>
                <a:latin typeface="Freestyle Script" panose="030804020302050B0404" pitchFamily="66" charset="0"/>
              </a:rPr>
              <a:t>Waterfront Neighborhood</a:t>
            </a:r>
            <a:endParaRPr lang="en-US" sz="3600" b="1" dirty="0">
              <a:solidFill>
                <a:srgbClr val="C00000"/>
              </a:solidFill>
              <a:effectLst>
                <a:innerShdw blurRad="63500" dist="50800" dir="16200000">
                  <a:prstClr val="black">
                    <a:alpha val="75000"/>
                  </a:prstClr>
                </a:innerShdw>
              </a:effectLst>
              <a:latin typeface="eurofurence" panose="020F0402020203080204" pitchFamily="34" charset="0"/>
            </a:endParaRPr>
          </a:p>
        </p:txBody>
      </p:sp>
      <p:sp>
        <p:nvSpPr>
          <p:cNvPr id="4" name="Rectangle 3"/>
          <p:cNvSpPr/>
          <p:nvPr/>
        </p:nvSpPr>
        <p:spPr>
          <a:xfrm>
            <a:off x="3881434" y="0"/>
            <a:ext cx="3886199" cy="830997"/>
          </a:xfrm>
          <a:prstGeom prst="rect">
            <a:avLst/>
          </a:prstGeom>
          <a:effectLst>
            <a:innerShdw blurRad="63500" dist="50800" dir="10800000">
              <a:prstClr val="black">
                <a:alpha val="75000"/>
              </a:prstClr>
            </a:innerShdw>
          </a:effectLst>
        </p:spPr>
        <p:txBody>
          <a:bodyPr wrap="square">
            <a:spAutoFit/>
          </a:bodyPr>
          <a:lstStyle/>
          <a:p>
            <a:pPr algn="r"/>
            <a:r>
              <a:rPr lang="en-US"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t>1033 Jervey Point Road</a:t>
            </a:r>
            <a:br>
              <a:rPr lang="en-US"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br>
            <a:r>
              <a:rPr lang="en-US" sz="1400"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t>River Reach Pointe ~ Charleston</a:t>
            </a:r>
          </a:p>
          <a:p>
            <a:pPr algn="r"/>
            <a:r>
              <a:rPr lang="en-US" sz="1400"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t>MLS# 16031361 ~ $739,900</a:t>
            </a:r>
          </a:p>
        </p:txBody>
      </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77167" y="9285383"/>
            <a:ext cx="1145648" cy="467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29000" y="192377"/>
            <a:ext cx="1696815" cy="692795"/>
          </a:xfrm>
          <a:prstGeom prst="rect">
            <a:avLst/>
          </a:prstGeom>
          <a:effectLst/>
        </p:spPr>
      </p:pic>
      <p:pic>
        <p:nvPicPr>
          <p:cNvPr id="30"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602140" y="2256500"/>
            <a:ext cx="4565739" cy="304806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6095" y="2256500"/>
            <a:ext cx="1367792" cy="913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2"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6095" y="3323965"/>
            <a:ext cx="1367792" cy="913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6"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6095" y="4391430"/>
            <a:ext cx="1367792" cy="913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7"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6095" y="8029119"/>
            <a:ext cx="1367792" cy="913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3" name="Group 12"/>
          <p:cNvGrpSpPr/>
          <p:nvPr/>
        </p:nvGrpSpPr>
        <p:grpSpPr>
          <a:xfrm>
            <a:off x="-1189" y="9021365"/>
            <a:ext cx="7772396" cy="998935"/>
            <a:chOff x="-1189" y="8972668"/>
            <a:chExt cx="7772396" cy="998935"/>
          </a:xfrm>
        </p:grpSpPr>
        <p:sp>
          <p:nvSpPr>
            <p:cNvPr id="7" name="Rectangle 6"/>
            <p:cNvSpPr/>
            <p:nvPr/>
          </p:nvSpPr>
          <p:spPr>
            <a:xfrm>
              <a:off x="-1189" y="9602271"/>
              <a:ext cx="7772396" cy="369332"/>
            </a:xfrm>
            <a:prstGeom prst="rect">
              <a:avLst/>
            </a:prstGeom>
          </p:spPr>
          <p:txBody>
            <a:bodyPr wrap="square" anchor="b">
              <a:spAutoFit/>
            </a:bodyPr>
            <a:lstStyle/>
            <a:p>
              <a:pPr algn="ctr"/>
              <a:r>
                <a:rPr lang="en-US" sz="900" dirty="0">
                  <a:latin typeface="Lucida Sans" panose="020B0602030504020204" pitchFamily="34" charset="0"/>
                </a:rPr>
                <a:t>Golden Bear Realty | 654 Coleman Blvd, Suite 100 | Mt Pleasant , SC 29464</a:t>
              </a:r>
            </a:p>
            <a:p>
              <a:pPr algn="ctr"/>
              <a:r>
                <a:rPr lang="en-US" sz="900" dirty="0">
                  <a:latin typeface="Lucida Sans" panose="020B0602030504020204" pitchFamily="34" charset="0"/>
                </a:rPr>
                <a:t>Office (855) 352-9088 | Fax (561) 721-3311</a:t>
              </a:r>
            </a:p>
          </p:txBody>
        </p:sp>
        <p:sp>
          <p:nvSpPr>
            <p:cNvPr id="40" name="Rectangle 39"/>
            <p:cNvSpPr/>
            <p:nvPr/>
          </p:nvSpPr>
          <p:spPr>
            <a:xfrm>
              <a:off x="63473" y="8972668"/>
              <a:ext cx="7643072" cy="630942"/>
            </a:xfrm>
            <a:prstGeom prst="rect">
              <a:avLst/>
            </a:prstGeom>
          </p:spPr>
          <p:txBody>
            <a:bodyPr wrap="square">
              <a:spAutoFit/>
            </a:bodyPr>
            <a:lstStyle/>
            <a:p>
              <a:pPr algn="ctr"/>
              <a:r>
                <a:rPr lang="it-IT" sz="1400" b="1" dirty="0">
                  <a:latin typeface="Lucida Sans" panose="020B0602030504020204" pitchFamily="34" charset="0"/>
                </a:rPr>
                <a:t>Jim Heslep</a:t>
              </a:r>
              <a:br>
                <a:rPr lang="en-US" sz="1600" dirty="0">
                  <a:latin typeface="Lucida Sans" panose="020B0602030504020204" pitchFamily="34" charset="0"/>
                </a:rPr>
              </a:br>
              <a:r>
                <a:rPr lang="en-US" sz="1050" dirty="0">
                  <a:latin typeface="Lucida Sans" panose="020B0602030504020204" pitchFamily="34" charset="0"/>
                </a:rPr>
                <a:t>(843) 343-7188</a:t>
              </a:r>
            </a:p>
            <a:p>
              <a:pPr algn="ctr"/>
              <a:r>
                <a:rPr lang="en-US" sz="1050" dirty="0">
                  <a:latin typeface="Lucida Sans" panose="020B0602030504020204" pitchFamily="34" charset="0"/>
                </a:rPr>
                <a:t>jim.heslep@goldenbearrealty.com</a:t>
              </a:r>
            </a:p>
          </p:txBody>
        </p:sp>
      </p:grpSp>
      <p:cxnSp>
        <p:nvCxnSpPr>
          <p:cNvPr id="14" name="Straight Connector 13"/>
          <p:cNvCxnSpPr/>
          <p:nvPr/>
        </p:nvCxnSpPr>
        <p:spPr>
          <a:xfrm>
            <a:off x="1332309" y="5463823"/>
            <a:ext cx="5105400" cy="0"/>
          </a:xfrm>
          <a:prstGeom prst="line">
            <a:avLst/>
          </a:prstGeom>
          <a:ln w="19050">
            <a:solidFill>
              <a:schemeClr val="bg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65144" y="5623086"/>
            <a:ext cx="7639731" cy="2246769"/>
          </a:xfrm>
          <a:prstGeom prst="rect">
            <a:avLst/>
          </a:prstGeom>
        </p:spPr>
        <p:txBody>
          <a:bodyPr wrap="square">
            <a:spAutoFit/>
          </a:bodyPr>
          <a:lstStyle/>
          <a:p>
            <a:pPr algn="ctr"/>
            <a:r>
              <a:rPr lang="en-US" sz="1400" dirty="0">
                <a:solidFill>
                  <a:schemeClr val="bg2">
                    <a:lumMod val="25000"/>
                  </a:schemeClr>
                </a:solidFill>
                <a:latin typeface="Lucida Sans" panose="020B0602030504020204" pitchFamily="34" charset="0"/>
              </a:rPr>
              <a:t>The neighborhood is directly on the Wando River with beautiful views, cool breezes and no through traffic. The locked community dock goes to deep water on the Wando. It is close enough to Mt. Pleasant to get to things but far enough away to avoid the traffic. The house is IMMACULATE - it looks like the house has never been lived in. It is a large house with an elevator to all three stories. There is a mother-in-law suite on the ground floor with a full bath and separate entrance. It can be used as another family room with a bed room. There is designer quality trim and appointments in all of the rooms -example, plantation shutters throughout the house. Three LARGE car garage. New outside paint Dec 2016. New community pool is in advanced planning now, land purchase agreements done.</a:t>
            </a:r>
          </a:p>
        </p:txBody>
      </p:sp>
      <p:pic>
        <p:nvPicPr>
          <p:cNvPr id="27"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342241" y="2256500"/>
            <a:ext cx="1367792" cy="913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342241" y="3323965"/>
            <a:ext cx="1367792" cy="913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9"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342241" y="4391430"/>
            <a:ext cx="1367792" cy="913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335891" y="8029119"/>
            <a:ext cx="1367792" cy="913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2"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768442" y="8029119"/>
            <a:ext cx="1367792" cy="913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3"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1633544" y="8029119"/>
            <a:ext cx="1367792" cy="913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4"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3200993" y="8029119"/>
            <a:ext cx="1367792" cy="913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7086600" y="9187690"/>
            <a:ext cx="441463" cy="666285"/>
          </a:xfrm>
          <a:prstGeom prst="rect">
            <a:avLst/>
          </a:prstGeom>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TotalTime>
  <Words>193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Beautiful Home in Waterfront Neighborhood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2017-03-14T15:28:18Z</dcterms:modified>
</cp:coreProperties>
</file>