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0" y="-252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772400" cy="51841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4029214"/>
            <a:ext cx="7787640" cy="772460"/>
          </a:xfrm>
          <a:solidFill>
            <a:schemeClr val="tx1"/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1033 Rivershore Road</a:t>
            </a:r>
            <a:b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Beresford Creek Landing ~ Charleston, SC 29492 ~ MLS# 16013148 ~ $1,490,000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" y="5839322"/>
            <a:ext cx="7772400" cy="3483933"/>
          </a:xfrm>
        </p:spPr>
        <p:txBody>
          <a:bodyPr anchor="t">
            <a:noAutofit/>
          </a:bodyPr>
          <a:lstStyle/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Deep water access elevated home w/ bright open floor plan, 5 bedroom! First floor master with lovely marble fireplace, built-ins &amp; sitting room, with large expansive backyard enclosed w/ iron fence perched on stucco and century old Charleston brick, situated on largest deep waterway access lot in the community backing up to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Nowells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Creek. This lovely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 planked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travertine covered porches &amp; private dock &amp; floaters providing scenic water and &amp;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Ravenel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Bridge views, make for a true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aficionado’s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paradise. Built for entertainment, from circle brick driveway, your greeted w/ picturesque entrance way w/ wrought iron custom staircase awaits a perfect flowing traditional home for entertaining w/ fireplace, w/ extensive detail molding and trim w/ 10' ceilings / 8' doors both upstairs and down, recessed lighting. Ceiling speakers, central vacuum including connections to 3 car garage &amp; porch, workshop. Man cave opens to backyard &amp; covered porch leading to private covered dock and lift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Immense kitchen w/ adjoining butler's pantry both equipped with abundant custom storage &amp; built-ins, open to living room and enclosed sunroom, Upstairs: 4 large bedrooms, spacious office/entertain/bonus room w/ sweeping water &amp; marsh views and a mega covered porch to entertain, relax converse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Inviting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oversized groomed backyard for continued entertaining w/ built in grilling area, charming fountain, lounging covered porch &amp; marble/travertine patio, separate fire pit area, covered dock equipped w/ 10k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lb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lift, lighting &amp; power. Elevator shaft to all 3 levels, </a:t>
            </a:r>
            <a:r>
              <a:rPr lang="en-US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galvinzed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metal roof, some steel beam construction, spray foam insulation, 3 Carrier system, sprinkler lawn system, 14K house generator, 2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tankless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water heaters separate water meter for irrigation.</a:t>
            </a:r>
          </a:p>
          <a:p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Neighborhood amenities: Club house, pool &amp;, grill area with FP, playpark, boat storage, community dock, tennis court, Enjoy being close to everything.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4803002"/>
            <a:ext cx="1553721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901" y="4803003"/>
            <a:ext cx="1553721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424" y="4803002"/>
            <a:ext cx="1553721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947" y="4803002"/>
            <a:ext cx="1553721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470" y="4803002"/>
            <a:ext cx="1553721" cy="103632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3" name="Rectangle 12"/>
          <p:cNvSpPr/>
          <p:nvPr/>
        </p:nvSpPr>
        <p:spPr>
          <a:xfrm>
            <a:off x="7620" y="9323256"/>
            <a:ext cx="36250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Stephen </a:t>
            </a:r>
            <a:r>
              <a:rPr lang="en-US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Toop</a:t>
            </a:r>
            <a:endParaRPr lang="en-US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910) 791-2829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unitedbrokers@eastnc.twcbc.com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82000" y="4029214"/>
            <a:ext cx="3886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Carolina Country Club, 367 Twin Oaks Drive, Spartanburg, SC</a:t>
            </a:r>
          </a:p>
        </p:txBody>
      </p:sp>
      <p:sp>
        <p:nvSpPr>
          <p:cNvPr id="14" name="Diagonal Stripe 13"/>
          <p:cNvSpPr/>
          <p:nvPr/>
        </p:nvSpPr>
        <p:spPr>
          <a:xfrm rot="5400000">
            <a:off x="5166515" y="1173"/>
            <a:ext cx="2607057" cy="2604712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2664147">
            <a:off x="4879214" y="648905"/>
            <a:ext cx="3886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Beautiful Deepwater</a:t>
            </a:r>
            <a:b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Elevated Home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137372" y="9778088"/>
            <a:ext cx="36250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i="1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United Brokers </a:t>
            </a:r>
            <a:r>
              <a:rPr lang="en-US" sz="1200" i="1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LTD</a:t>
            </a:r>
            <a:endParaRPr lang="en-US" sz="1200" i="1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18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373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1033 Rivershore Road Beresford Creek Landing ~ Charleston, SC 29492 ~ MLS# 16013148 ~ $1,490,000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Cute Carriage House Home in Gaffney</dc:title>
  <dc:creator>CVH360</dc:creator>
  <cp:lastModifiedBy>A. Thomas Price</cp:lastModifiedBy>
  <cp:revision>18</cp:revision>
  <dcterms:created xsi:type="dcterms:W3CDTF">2006-08-16T00:00:00Z</dcterms:created>
  <dcterms:modified xsi:type="dcterms:W3CDTF">2016-06-03T21:23:39Z</dcterms:modified>
</cp:coreProperties>
</file>