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2532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" y="0"/>
            <a:ext cx="8229540" cy="548636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813" y="6336656"/>
            <a:ext cx="5952581" cy="266773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Spectacular 5 bedroom home with a 3 car garage!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New owner will take advantage of the upgrades seller selected with new construction! Master bedroom down stairs, wood flooring, granite counter tops, open concept, screen porch and more!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Upstairs are 3 bedrooms with a 4 bedroom/bonus perfect for an extra living space or pool room utilized by this seller.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Space, upgrades situated on an over sized lot make this home a must see and must own!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0" y="6637"/>
            <a:ext cx="7768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All The Room You Are Looking For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813" y="4976868"/>
            <a:ext cx="5952415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1034 Bridlewood Farms Parkway</a:t>
            </a:r>
            <a:br>
              <a:rPr lang="en-US" sz="40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Bridlewood Farms :: Ridgeville, SC 29472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20000333 :: $294,900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8347773" y="24842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8810404" y="492859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Reduced!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3" y="6333978"/>
            <a:ext cx="1818464" cy="121252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12" y="7792580"/>
            <a:ext cx="1817619" cy="1211746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704" y="4876800"/>
            <a:ext cx="1816403" cy="1211163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9" y="9250278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439</TotalTime>
  <Words>154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1034 Bridlewood Farms Parkway Bridlewood Farms :: Ridgeville, SC 29472 MLS# 20000333 :: $294,900 5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91</cp:revision>
  <dcterms:created xsi:type="dcterms:W3CDTF">2006-08-16T00:00:00Z</dcterms:created>
  <dcterms:modified xsi:type="dcterms:W3CDTF">2020-05-12T11:55:45Z</dcterms:modified>
</cp:coreProperties>
</file>