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2532" y="72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79828" y="2011680"/>
            <a:ext cx="740664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34440" y="4886490"/>
            <a:ext cx="576072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69" indent="0" algn="ctr">
              <a:buNone/>
            </a:lvl2pPr>
            <a:lvl3pPr marL="914336" indent="0" algn="ctr">
              <a:buNone/>
            </a:lvl3pPr>
            <a:lvl4pPr marL="1371505" indent="0" algn="ctr">
              <a:buNone/>
            </a:lvl4pPr>
            <a:lvl5pPr marL="1828674" indent="0" algn="ctr">
              <a:buNone/>
            </a:lvl5pPr>
            <a:lvl6pPr marL="2285841" indent="0" algn="ctr">
              <a:buNone/>
            </a:lvl6pPr>
            <a:lvl7pPr marL="2743010" indent="0" algn="ctr">
              <a:buNone/>
            </a:lvl7pPr>
            <a:lvl8pPr marL="3200179" indent="0" algn="ctr">
              <a:buNone/>
            </a:lvl8pPr>
            <a:lvl9pPr marL="3657346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66460" y="402808"/>
            <a:ext cx="185166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1480" y="402808"/>
            <a:ext cx="541782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0" y="894080"/>
            <a:ext cx="637794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0" y="3678086"/>
            <a:ext cx="6377940" cy="2214244"/>
          </a:xfrm>
        </p:spPr>
        <p:txBody>
          <a:bodyPr anchor="t"/>
          <a:lstStyle>
            <a:lvl1pPr marL="73147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32320" y="9411129"/>
            <a:ext cx="6858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14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83380" y="2346966"/>
            <a:ext cx="3634740" cy="6638079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400473"/>
            <a:ext cx="740664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481" y="2251500"/>
            <a:ext cx="3636169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80523" y="2251500"/>
            <a:ext cx="3637598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11481" y="3464566"/>
            <a:ext cx="3636169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80523" y="3464566"/>
            <a:ext cx="3637598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2" y="400473"/>
            <a:ext cx="2707481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11482" y="2235206"/>
            <a:ext cx="2707481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17546" y="400474"/>
            <a:ext cx="4600576" cy="8584566"/>
          </a:xfrm>
        </p:spPr>
        <p:txBody>
          <a:bodyPr/>
          <a:lstStyle>
            <a:lvl1pPr>
              <a:defRPr sz="2599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0" y="894080"/>
            <a:ext cx="493776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45920" y="2686897"/>
            <a:ext cx="493776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0" y="1711287"/>
            <a:ext cx="493776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11480" y="402802"/>
            <a:ext cx="740664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11480" y="2346960"/>
            <a:ext cx="740664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11480" y="9411129"/>
            <a:ext cx="192024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11780" y="9411129"/>
            <a:ext cx="260604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132320" y="9411129"/>
            <a:ext cx="6858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02" indent="-411452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868619" indent="-28344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778" indent="-228584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218" indent="-182867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229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670" indent="-182867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824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978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132" indent="-182867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41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7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7" y="0"/>
            <a:ext cx="8228786" cy="5486907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23813" y="6336656"/>
            <a:ext cx="5952581" cy="2667730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Spectacular 5 bedroom home with a 3 car garage!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New owner will take advantage of the upgrades seller selected with new construction! Master bedroom down stairs, wood flooring, granite counter tops, open concept, screen porch and more!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Upstairs are 3 bedrooms with a 4 bedroom/bonus perfect for an extra living space or pool room utilized by this seller. </a:t>
            </a:r>
          </a:p>
          <a:p>
            <a:endParaRPr lang="en-US" sz="1400" dirty="0">
              <a:solidFill>
                <a:schemeClr val="tx2">
                  <a:lumMod val="7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sz="140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Space, upgrades situated on an over sized lot make this home a must see and must own!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60" y="6637"/>
            <a:ext cx="77683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Upgrades Galore!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23813" y="4983218"/>
            <a:ext cx="5952415" cy="1385427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cap="none" dirty="0">
                <a:ln w="10541" cmpd="sng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1034 Bridlewood Farms Parkway</a:t>
            </a:r>
            <a:br>
              <a:rPr lang="en-US" sz="40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Bridlewood Farms :: Ridgeville, SC 29472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20000333 :: $294,900</a:t>
            </a:r>
            <a:b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5 Bed / 2½ Bath</a:t>
            </a:r>
            <a:endParaRPr lang="en-US" sz="1000" b="0" cap="none" dirty="0">
              <a:ln w="10541" cmpd="sng">
                <a:noFill/>
                <a:prstDash val="solid"/>
              </a:ln>
              <a:solidFill>
                <a:schemeClr val="tx2"/>
              </a:solidFill>
              <a:effectLst/>
              <a:latin typeface="Century Gothic" panose="020B0502020202020204" pitchFamily="34" charset="0"/>
            </a:endParaRPr>
          </a:p>
        </p:txBody>
      </p:sp>
      <p:sp>
        <p:nvSpPr>
          <p:cNvPr id="5" name="Diagonal Stripe 4"/>
          <p:cNvSpPr/>
          <p:nvPr/>
        </p:nvSpPr>
        <p:spPr>
          <a:xfrm rot="5400000">
            <a:off x="8382845" y="5792"/>
            <a:ext cx="1827110" cy="1828800"/>
          </a:xfrm>
          <a:prstGeom prst="diagStrip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643472">
            <a:off x="8845476" y="473809"/>
            <a:ext cx="12955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Reduced!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595" y="6333853"/>
            <a:ext cx="1818439" cy="1212778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290" y="7792521"/>
            <a:ext cx="1817462" cy="1211865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3534" y="4876964"/>
            <a:ext cx="1816744" cy="1210835"/>
          </a:xfrm>
          <a:prstGeom prst="rect">
            <a:avLst/>
          </a:prstGeom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35702A6A-03A4-4667-9B6F-9FB8A7C247C8}"/>
              </a:ext>
            </a:extLst>
          </p:cNvPr>
          <p:cNvSpPr/>
          <p:nvPr/>
        </p:nvSpPr>
        <p:spPr>
          <a:xfrm>
            <a:off x="457201" y="9075886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661ACE6-6C4C-4499-9CED-E3DE4F3AD8BB}"/>
              </a:ext>
            </a:extLst>
          </p:cNvPr>
          <p:cNvSpPr/>
          <p:nvPr/>
        </p:nvSpPr>
        <p:spPr>
          <a:xfrm>
            <a:off x="457205" y="9198118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 White, Broker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843-532-3356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connie@chrepros.com · conniewhiterealestate.com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8C3E41-8891-4776-A15C-2CB9AF1CD422}"/>
              </a:ext>
            </a:extLst>
          </p:cNvPr>
          <p:cNvSpPr/>
          <p:nvPr/>
        </p:nvSpPr>
        <p:spPr>
          <a:xfrm>
            <a:off x="444500" y="9856537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Charleston Homes · 597 Old Mt. Holly Road · Suite 301 · Goose Creek, SC 29445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67F4767-2401-4E25-9CB0-E3E47AA1FE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206" y="9250276"/>
            <a:ext cx="849342" cy="643440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492DED7-BD0A-4511-9144-B35AC2B46AC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899" y="9250278"/>
            <a:ext cx="1250495" cy="661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439</TotalTime>
  <Words>150</Words>
  <Application>Microsoft Office PowerPoint</Application>
  <PresentationFormat>Custom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1034 Bridlewood Farms Parkway Bridlewood Farms :: Ridgeville, SC 29472 MLS# 20000333 :: $294,900 5 Bed / 2½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91</cp:revision>
  <dcterms:created xsi:type="dcterms:W3CDTF">2006-08-16T00:00:00Z</dcterms:created>
  <dcterms:modified xsi:type="dcterms:W3CDTF">2020-05-12T11:56:06Z</dcterms:modified>
</cp:coreProperties>
</file>