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2532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" y="0"/>
            <a:ext cx="8229531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5 bedroom home with a 3 car garage!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owner will take advantage of the upgrades seller selected with new construction! Master bedroom down stairs, wood flooring, granite counter tops, open concept, screen porch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Upstairs are 3 bedrooms with a 4 bedroom/bonus perfect for an extra living space or pool room utilized by this seller.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Space, upgrades situated on an over sized lot make this home a must see and must own!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Must See…Must Own!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7686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1034 Bridlewood Farms Parkway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Bridlewood Farms :: Ridgeville, SC 29472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20000333 :: $294,900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382845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8845476" y="46717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3" y="6334087"/>
            <a:ext cx="1818464" cy="121230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4" y="7792521"/>
            <a:ext cx="1817455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71" y="4876800"/>
            <a:ext cx="1816070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153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1034 Bridlewood Farms Parkway Bridlewood Farms :: Ridgeville, SC 29472 MLS# 20000333 :: $294,900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2020-05-12T11:56:21Z</dcterms:modified>
</cp:coreProperties>
</file>