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556" y="7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9" indent="0" algn="ctr">
              <a:buNone/>
            </a:lvl2pPr>
            <a:lvl3pPr marL="914336" indent="0" algn="ctr">
              <a:buNone/>
            </a:lvl3pPr>
            <a:lvl4pPr marL="1371505" indent="0" algn="ctr">
              <a:buNone/>
            </a:lvl4pPr>
            <a:lvl5pPr marL="1828674" indent="0" algn="ctr">
              <a:buNone/>
            </a:lvl5pPr>
            <a:lvl6pPr marL="2285841" indent="0" algn="ctr">
              <a:buNone/>
            </a:lvl6pPr>
            <a:lvl7pPr marL="2743010" indent="0" algn="ctr">
              <a:buNone/>
            </a:lvl7pPr>
            <a:lvl8pPr marL="3200179" indent="0" algn="ctr">
              <a:buNone/>
            </a:lvl8pPr>
            <a:lvl9pPr marL="365734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8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8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47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9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6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6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2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2" y="2235206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6" y="400474"/>
            <a:ext cx="4600576" cy="8584566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9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9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9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02" indent="-41145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868619" indent="-28344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78" indent="-22858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18" indent="-18286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29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70" indent="-18286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824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78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132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" y="0"/>
            <a:ext cx="8229531" cy="54869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813" y="6336656"/>
            <a:ext cx="5952581" cy="266773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Spectacular 5 bedroom home with a 3 car garage!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New owner will take advantage of the upgrades seller selected with new construction! Master bedroom down stairs, wood flooring, granite counter tops, open concept, screen porch and more!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Upstairs are 3 bedrooms with a 4 bedroom/bonus perfect for an extra living space or pool room utilized by this seller.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Space, upgrades situated on an over sized lot make this home a must see and must own!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60" y="6637"/>
            <a:ext cx="77683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Must See…Must Own!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813" y="4976868"/>
            <a:ext cx="5952415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799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1034 Bridlewood Farms Parkway</a:t>
            </a:r>
            <a:br>
              <a:rPr lang="en-US" sz="2799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Bridlewood Farms :: Ridgeville, SC 29472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20000333 :: </a:t>
            </a:r>
            <a:r>
              <a:rPr lang="en-US" sz="1800" b="0" cap="none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$292,500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5 Bed / 2½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6401644" y="-845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643472">
            <a:off x="6860216" y="467172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Reduced!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83" y="6334087"/>
            <a:ext cx="1818464" cy="1212309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294" y="7792521"/>
            <a:ext cx="1817455" cy="1211865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871" y="4876800"/>
            <a:ext cx="1816070" cy="1211163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457205" y="9198118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444500" y="9856537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6" y="9250276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99" y="9250278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439</TotalTime>
  <Words>153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1034 Bridlewood Farms Parkway Bridlewood Farms :: Ridgeville, SC 29472 MLS# 20000333 :: $292,500 5 Bed / 2½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92</cp:revision>
  <dcterms:created xsi:type="dcterms:W3CDTF">2006-08-16T00:00:00Z</dcterms:created>
  <dcterms:modified xsi:type="dcterms:W3CDTF">2020-05-27T19:07:59Z</dcterms:modified>
</cp:coreProperties>
</file>