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58585A"/>
    <a:srgbClr val="DE6B3E"/>
    <a:srgbClr val="424042"/>
    <a:srgbClr val="231F2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843" y="-2693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" r="668"/>
          <a:stretch/>
        </p:blipFill>
        <p:spPr>
          <a:xfrm>
            <a:off x="0" y="-1"/>
            <a:ext cx="8229600" cy="5572483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57200"/>
          </a:xfrm>
          <a:gradFill flip="none" rotWithShape="1">
            <a:gsLst>
              <a:gs pos="0">
                <a:srgbClr val="D9531E">
                  <a:alpha val="50000"/>
                </a:srgbClr>
              </a:gs>
              <a:gs pos="100000">
                <a:srgbClr val="58585A">
                  <a:alpha val="0"/>
                </a:srgbClr>
              </a:gs>
            </a:gsLst>
            <a:lin ang="0" scaled="0"/>
            <a:tileRect/>
          </a:gradFill>
        </p:spPr>
        <p:txBody>
          <a:bodyPr anchor="ctr">
            <a:noAutofit/>
          </a:bodyPr>
          <a:lstStyle/>
          <a:p>
            <a:pPr algn="l"/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Gorgeous Renovated Home, Close To Everything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4" y="5572482"/>
            <a:ext cx="8222876" cy="146957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 expense spared in this massive renovation; 5 bedrooms and 4 baths, over 3000 sq ft, new everything, dual master suites, extremely functional open floorplan, on a huge lot just steps to Shem Creek.</a:t>
            </a:r>
          </a:p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Open House </a:t>
            </a:r>
            <a:r>
              <a:rPr lang="en-US" sz="18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Saturday 12-2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but can show anytime.</a:t>
            </a:r>
            <a:endParaRPr lang="en-US" sz="18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97956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Justin Natale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843-437-9739 | jnatale1982@gmail.com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60120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833818"/>
            <a:ext cx="8229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1035 Chambers Lane</a:t>
            </a:r>
          </a:p>
          <a:p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Cooper Estates | Mt Pleasant, SC 29464 | Offering at $2,100,000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979564"/>
            <a:ext cx="1075117" cy="9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3" b="27341"/>
          <a:stretch/>
        </p:blipFill>
        <p:spPr bwMode="auto">
          <a:xfrm>
            <a:off x="7326185" y="8979564"/>
            <a:ext cx="674815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00DB17-F38A-451C-8D5B-F27DFF8AFD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7417" y="7045102"/>
            <a:ext cx="2436775" cy="1828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CB314F2-AAC6-CD3E-DC38-9E28BA7431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794" y="7045102"/>
            <a:ext cx="2421060" cy="1828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224359-DB8B-83B4-0F0D-3D8CBE48AF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9451" y="7045102"/>
            <a:ext cx="1372356" cy="1828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BAC110-A5E1-58EA-F58B-66754F8566B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2755" y="7045102"/>
            <a:ext cx="1308134" cy="1828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DD364D6-9BE4-E2AC-C599-DB26ECF1F74C}"/>
              </a:ext>
            </a:extLst>
          </p:cNvPr>
          <p:cNvSpPr/>
          <p:nvPr/>
        </p:nvSpPr>
        <p:spPr>
          <a:xfrm>
            <a:off x="228600" y="9842956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i="1" dirty="0">
                <a:solidFill>
                  <a:srgbClr val="D9531E"/>
                </a:solidFill>
                <a:latin typeface="Century Gothic" panose="020B0502020202020204" pitchFamily="34" charset="0"/>
              </a:rPr>
              <a:t>Going in the MLS tomorrow. Reach out to agent for showings if it's not in showing time yet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124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Gorgeous Renovated Home, Close To Everything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122</cp:revision>
  <dcterms:created xsi:type="dcterms:W3CDTF">2006-08-16T00:00:00Z</dcterms:created>
  <dcterms:modified xsi:type="dcterms:W3CDTF">2023-10-11T14:49:19Z</dcterms:modified>
</cp:coreProperties>
</file>