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varScale="1">
        <p:scale>
          <a:sx n="45" d="100"/>
          <a:sy n="45" d="100"/>
        </p:scale>
        <p:origin x="2454" y="108"/>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7/30/2020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2.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hyperlink" Target="https://www.zillow.com/view-3d-home/7386010d-e840-4495-ac4b-ad7ae032bd27" TargetMode="External"/><Relationship Id="rId11" Type="http://schemas.openxmlformats.org/officeDocument/2006/relationships/image" Target="../media/image9.jpeg"/><Relationship Id="rId5" Type="http://schemas.openxmlformats.org/officeDocument/2006/relationships/image" Target="../media/image4.jp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698811" y="9928354"/>
            <a:ext cx="3570308" cy="892552"/>
          </a:xfrm>
          <a:prstGeom prst="rect">
            <a:avLst/>
          </a:prstGeom>
        </p:spPr>
        <p:txBody>
          <a:bodyPr wrap="square">
            <a:spAutoFit/>
          </a:bodyPr>
          <a:lstStyle/>
          <a:p>
            <a:r>
              <a:rPr lang="en-US" sz="2000" b="1" dirty="0">
                <a:latin typeface="Gotham Book" pitchFamily="50" charset="0"/>
                <a:cs typeface="Gotham Book" pitchFamily="50" charset="0"/>
              </a:rPr>
              <a:t>Casey </a:t>
            </a:r>
            <a:r>
              <a:rPr lang="en-US" sz="2000" b="1" dirty="0" err="1">
                <a:latin typeface="Gotham Book" pitchFamily="50" charset="0"/>
                <a:cs typeface="Gotham Book" pitchFamily="50" charset="0"/>
              </a:rPr>
              <a:t>Rentz</a:t>
            </a:r>
            <a:r>
              <a:rPr lang="en-US" sz="2000" b="1">
                <a:latin typeface="Gotham Book" pitchFamily="50" charset="0"/>
                <a:cs typeface="Gotham Book" pitchFamily="50" charset="0"/>
              </a:rPr>
              <a:t>-Gallup</a:t>
            </a:r>
            <a:endParaRPr lang="en-US" sz="2000" b="1" dirty="0">
              <a:latin typeface="Gotham Book" pitchFamily="50" charset="0"/>
              <a:cs typeface="Gotham Book" pitchFamily="50" charset="0"/>
            </a:endParaRPr>
          </a:p>
          <a:p>
            <a:r>
              <a:rPr lang="en-US" sz="1600" dirty="0">
                <a:latin typeface="Gotham Book"/>
              </a:rPr>
              <a:t>843-345-5617</a:t>
            </a:r>
          </a:p>
          <a:p>
            <a:r>
              <a:rPr lang="en-US" sz="1600" dirty="0">
                <a:latin typeface="Gotham Book"/>
              </a:rPr>
              <a:t>caseylowcountryrealtor@gmail.com</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p:blipFill>
        <p:spPr>
          <a:xfrm>
            <a:off x="381959" y="762000"/>
            <a:ext cx="3657600" cy="2436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76200"/>
            <a:ext cx="9144000" cy="861774"/>
          </a:xfrm>
          <a:prstGeom prst="rect">
            <a:avLst/>
          </a:prstGeom>
          <a:noFill/>
        </p:spPr>
        <p:txBody>
          <a:bodyPr wrap="square" rtlCol="0" anchor="t">
            <a:spAutoFit/>
          </a:bodyPr>
          <a:lstStyle/>
          <a:p>
            <a:pPr algn="ctr"/>
            <a:r>
              <a:rPr lang="en-US" sz="50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$2500 Agent Bonus &amp; Price Drop in Park Circle</a:t>
            </a:r>
            <a:endParaRPr lang="en-US" sz="50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2" name="Title 1"/>
          <p:cNvSpPr>
            <a:spLocks noGrp="1"/>
          </p:cNvSpPr>
          <p:nvPr>
            <p:ph type="ctrTitle"/>
          </p:nvPr>
        </p:nvSpPr>
        <p:spPr>
          <a:xfrm>
            <a:off x="685800" y="-1143000"/>
            <a:ext cx="7780020" cy="1058169"/>
          </a:xfrm>
          <a:noFill/>
          <a:ln>
            <a:noFill/>
          </a:ln>
        </p:spPr>
        <p:txBody>
          <a:bodyPr>
            <a:noAutofit/>
          </a:bodyPr>
          <a:lstStyle/>
          <a:p>
            <a:pPr algn="l"/>
            <a:r>
              <a:rPr lang="en-US" sz="28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Open House Thursday 11a-2p</a:t>
            </a:r>
            <a:br>
              <a:rPr lang="en-US" sz="3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Check Out This Beautiful New Home </a:t>
            </a:r>
            <a:b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br>
            <a:r>
              <a:rPr lang="en-US" sz="2000" dirty="0">
                <a:solidFill>
                  <a:srgbClr val="D9531E"/>
                </a:solidFill>
                <a:effectLst>
                  <a:outerShdw blurRad="38100" dist="38100" dir="2700000" algn="tl">
                    <a:srgbClr val="000000">
                      <a:alpha val="43137"/>
                    </a:srgbClr>
                  </a:outerShdw>
                </a:effectLst>
                <a:latin typeface="Gotham Book" pitchFamily="50" charset="0"/>
                <a:cs typeface="Gotham Book" pitchFamily="50" charset="0"/>
              </a:rPr>
              <a:t>And Enjoy A Light Lunch</a:t>
            </a:r>
            <a:endParaRPr lang="en-US" sz="3000" i="1" dirty="0">
              <a:solidFill>
                <a:srgbClr val="D9531E"/>
              </a:solidFill>
              <a:effectLst>
                <a:outerShdw blurRad="38100" dist="38100" dir="2700000" algn="tl">
                  <a:srgbClr val="000000">
                    <a:alpha val="43137"/>
                  </a:srgbClr>
                </a:outerShdw>
              </a:effectLst>
              <a:latin typeface="Gotham Book" pitchFamily="50"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0" y="5139783"/>
            <a:ext cx="9143999" cy="3493264"/>
          </a:xfrm>
          <a:prstGeom prst="rect">
            <a:avLst/>
          </a:prstGeom>
        </p:spPr>
        <p:txBody>
          <a:bodyPr wrap="square">
            <a:spAutoFit/>
          </a:bodyPr>
          <a:lstStyle/>
          <a:p>
            <a:pPr algn="ctr"/>
            <a:r>
              <a:rPr lang="en-US" sz="1300" dirty="0">
                <a:latin typeface="Gotham Book" pitchFamily="50" charset="0"/>
                <a:cs typeface="Gotham Book" pitchFamily="50" charset="0"/>
              </a:rPr>
              <a:t>Motivated Seller!! Priced below market value. This Craftsman style home is located in Park Circle's first NAHB Green Certified, waterfront and gated community with lawncare provided. Located just 1 mile from historic Park Circle in downtown North Charleston, this home is situated on the Noisette Creek, and offers views of the marsh and tidal creek from the back door as well as the front. The private neighborhood dock is steps away from your new home, and is great for launching paddleboards or kayaks and is great for fishing and crabbing. You just can't beat this location! The home is just a short walk to the many local restaurants and breweries of historic Park Circle and Waterfront Park. Upon entering the home you will notice the open concept floor plan with 9ft ceilings and beautiful wide plank engineered bamboo flooring. The home features a large open dining and living area, which adjoins the kitchen. The kitchen is spacious and features quartz countertops, tile backsplash, recessed lighting, soft close cabinets, gas stove, wine refrigerator, and much more! The master suite is located downstairs with a large walk-in closet, waterfall shower head, and </a:t>
            </a:r>
            <a:r>
              <a:rPr lang="en-US" sz="1300" dirty="0" err="1">
                <a:latin typeface="Gotham Book" pitchFamily="50" charset="0"/>
                <a:cs typeface="Gotham Book" pitchFamily="50" charset="0"/>
              </a:rPr>
              <a:t>french</a:t>
            </a:r>
            <a:r>
              <a:rPr lang="en-US" sz="1300" dirty="0">
                <a:latin typeface="Gotham Book" pitchFamily="50" charset="0"/>
                <a:cs typeface="Gotham Book" pitchFamily="50" charset="0"/>
              </a:rPr>
              <a:t> doors that open up onto the screened back porch. Upstairs you will find two large bedrooms as well as a full bath. Off the back of the home, accessed downstairs through the master suite or laundry room you will find a full screened porch that overlooks the tidal creek, which is the perfect spot to relax after a long day. Home features a drive under garage, which can easily accommodate 3 cars, boats, or recreational vehicles. 5 </a:t>
            </a:r>
            <a:r>
              <a:rPr lang="en-US" sz="1300" dirty="0" err="1">
                <a:latin typeface="Gotham Book" pitchFamily="50" charset="0"/>
                <a:cs typeface="Gotham Book" pitchFamily="50" charset="0"/>
              </a:rPr>
              <a:t>yrs</a:t>
            </a:r>
            <a:r>
              <a:rPr lang="en-US" sz="1300" dirty="0">
                <a:latin typeface="Gotham Book" pitchFamily="50" charset="0"/>
                <a:cs typeface="Gotham Book" pitchFamily="50" charset="0"/>
              </a:rPr>
              <a:t> remaining on the Builders Home Warranty. HOA takes care of all landscaping for the home, common areas, and community dock. Nest hello video doorbell, wine refrigerator, fresh paint throughout the home and front porch.</a:t>
            </a:r>
          </a:p>
          <a:p>
            <a:pPr algn="ctr"/>
            <a:endParaRPr lang="en-US" sz="1300" i="1" dirty="0">
              <a:latin typeface="Gotham Book" pitchFamily="50" charset="0"/>
            </a:endParaRPr>
          </a:p>
          <a:p>
            <a:pPr algn="ctr"/>
            <a:r>
              <a:rPr lang="en-US" sz="1300" i="1" dirty="0">
                <a:latin typeface="Gotham Book" pitchFamily="50" charset="0"/>
              </a:rPr>
              <a:t>Virtual Tour: </a:t>
            </a:r>
            <a:r>
              <a:rPr lang="en-US" sz="1300" i="1" dirty="0">
                <a:latin typeface="Gotham Book" pitchFamily="50" charset="0"/>
                <a:hlinkClick r:id="rId6"/>
              </a:rPr>
              <a:t>https://www.zillow.com/view-3d-home/7386010d-e840-4495-ac4b-ad7ae032bd27</a:t>
            </a:r>
            <a:r>
              <a:rPr lang="en-US" sz="1300" i="1" dirty="0">
                <a:latin typeface="Gotham Book" pitchFamily="50" charset="0"/>
              </a:rPr>
              <a:t> </a:t>
            </a:r>
            <a:endParaRPr lang="en-US" sz="1300"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3269159"/>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1037 Hunley Waters Circle</a:t>
            </a:r>
          </a:p>
          <a:p>
            <a:pPr algn="ctr"/>
            <a:r>
              <a:rPr lang="en-US" sz="2000" dirty="0">
                <a:ln w="3175">
                  <a:noFill/>
                </a:ln>
                <a:solidFill>
                  <a:sysClr val="windowText" lastClr="000000"/>
                </a:solidFill>
                <a:latin typeface="Gotham Book" pitchFamily="50" charset="0"/>
                <a:cs typeface="Gotham Book" pitchFamily="50" charset="0"/>
              </a:rPr>
              <a:t>Park Circle | North Charleston, SC 29405 | MLS# 20018407 | $369,500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3886200" y="8709571"/>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68652" y="8709571"/>
            <a:ext cx="13716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603749" y="8709571"/>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5104441" y="762000"/>
            <a:ext cx="3657600" cy="243840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8652" y="9977496"/>
            <a:ext cx="530158" cy="794268"/>
          </a:xfrm>
          <a:prstGeom prst="rect">
            <a:avLst/>
          </a:prstGeom>
        </p:spPr>
      </p:pic>
      <p:pic>
        <p:nvPicPr>
          <p:cNvPr id="9" name="Picture 8"/>
          <p:cNvPicPr>
            <a:picLocks/>
          </p:cNvPicPr>
          <p:nvPr/>
        </p:nvPicPr>
        <p:blipFill>
          <a:blip r:embed="rId12" cstate="print">
            <a:extLst>
              <a:ext uri="{28A0092B-C50C-407E-A947-70E740481C1C}">
                <a14:useLocalDpi xmlns:a14="http://schemas.microsoft.com/office/drawing/2010/main" val="0"/>
              </a:ext>
            </a:extLst>
          </a:blip>
          <a:srcRect/>
          <a:stretch/>
        </p:blipFill>
        <p:spPr>
          <a:xfrm>
            <a:off x="2027426" y="4148224"/>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68652" y="4114800"/>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7603749" y="4148224"/>
            <a:ext cx="1371600"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744974" y="4148224"/>
            <a:ext cx="1371600" cy="915671"/>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027426" y="8709571"/>
            <a:ext cx="1371600" cy="914400"/>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5744974" y="8709571"/>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3886200" y="4148224"/>
            <a:ext cx="1371600" cy="915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426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Open House Thursday 11a-2p Check Out This Beautiful New Home  And Enjoy A Light Lunch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2020-07-30T19:45:43Z</dcterms:modified>
</cp:coreProperties>
</file>